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59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6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3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5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21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52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5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20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4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36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5320-EC8C-4084-9662-EC31B4E7D60F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E63BB-03B5-4FAC-9FD6-09BAAFBC2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1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31748" y="575253"/>
            <a:ext cx="210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0907" y="1527840"/>
            <a:ext cx="10229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o mais popular Framework HTML, CSS e JS para desenvolvimento de </a:t>
            </a:r>
            <a:r>
              <a:rPr lang="pt-BR" sz="2400" smtClean="0"/>
              <a:t>projetos responsivos, </a:t>
            </a:r>
            <a:r>
              <a:rPr lang="pt-BR" sz="2400" dirty="0" smtClean="0"/>
              <a:t>ele é principalmente focado para trazer </a:t>
            </a:r>
            <a:r>
              <a:rPr lang="pt-BR" sz="2400" dirty="0" err="1" smtClean="0"/>
              <a:t>responsividade</a:t>
            </a:r>
            <a:r>
              <a:rPr lang="pt-BR" sz="2400" dirty="0" smtClean="0"/>
              <a:t> a dispositivos móveis na Web. </a:t>
            </a:r>
          </a:p>
          <a:p>
            <a:endParaRPr lang="pt-BR" sz="2400" dirty="0" smtClean="0"/>
          </a:p>
          <a:p>
            <a:r>
              <a:rPr lang="pt-BR" sz="2400" dirty="0" smtClean="0"/>
              <a:t>Tudo nele já vem </a:t>
            </a:r>
            <a:r>
              <a:rPr lang="pt-BR" sz="2400" dirty="0" err="1" smtClean="0"/>
              <a:t>pré</a:t>
            </a:r>
            <a:r>
              <a:rPr lang="pt-BR" sz="2400" dirty="0"/>
              <a:t>-</a:t>
            </a:r>
            <a:r>
              <a:rPr lang="pt-BR" sz="2400" dirty="0" smtClean="0"/>
              <a:t>modelado.</a:t>
            </a:r>
          </a:p>
          <a:p>
            <a:endParaRPr lang="pt-BR" sz="2400" dirty="0"/>
          </a:p>
          <a:p>
            <a:r>
              <a:rPr lang="pt-BR" sz="2400" dirty="0" smtClean="0"/>
              <a:t>Torna o desenvolvimento Front-</a:t>
            </a:r>
            <a:r>
              <a:rPr lang="pt-BR" sz="2400" dirty="0" err="1" smtClean="0"/>
              <a:t>End</a:t>
            </a:r>
            <a:r>
              <a:rPr lang="pt-BR" sz="2400" dirty="0" smtClean="0"/>
              <a:t> Web mais rápido e fácil. Ele é feito para desenvolvedores de todos os níveis e se adapta a dispositivos de qualquer forma ou tamanho.</a:t>
            </a:r>
          </a:p>
          <a:p>
            <a:endParaRPr lang="pt-BR" sz="2400" dirty="0"/>
          </a:p>
          <a:p>
            <a:r>
              <a:rPr lang="pt-BR" sz="2400" dirty="0" smtClean="0"/>
              <a:t>Vem do conceito de Mobile </a:t>
            </a:r>
            <a:r>
              <a:rPr lang="pt-BR" sz="2400" dirty="0" err="1" smtClean="0"/>
              <a:t>First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690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31748" y="575253"/>
            <a:ext cx="2418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err="1" smtClean="0"/>
              <a:t>FrameWork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0907" y="1527840"/>
            <a:ext cx="10229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É um conjunto de componentes que já foram pré-fabricados que facilitam o desenvolvimento </a:t>
            </a:r>
          </a:p>
          <a:p>
            <a:endParaRPr lang="pt-BR" sz="2400" dirty="0" smtClean="0"/>
          </a:p>
          <a:p>
            <a:r>
              <a:rPr lang="pt-BR" sz="2400" dirty="0" smtClean="0"/>
              <a:t>São usados para criar uma base onde a aplicação será construída.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477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21648" y="463286"/>
            <a:ext cx="212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Instalação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0907" y="1527840"/>
            <a:ext cx="102294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Para desenvolvermos sites com o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usamos os seguintes arquivos:</a:t>
            </a:r>
          </a:p>
          <a:p>
            <a:endParaRPr lang="pt-BR" sz="2400" dirty="0"/>
          </a:p>
          <a:p>
            <a:r>
              <a:rPr lang="pt-BR" sz="2400" dirty="0" smtClean="0"/>
              <a:t>  jquery-3.4.1.min.zip</a:t>
            </a:r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popper.min.zip</a:t>
            </a:r>
          </a:p>
          <a:p>
            <a:endParaRPr lang="pt-BR" sz="2400" dirty="0"/>
          </a:p>
          <a:p>
            <a:r>
              <a:rPr lang="pt-BR" sz="2400" dirty="0" smtClean="0"/>
              <a:t>  bootstrap-4.3.1.min.zip</a:t>
            </a:r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Obs.: Devemos sempre verificar a versão atual e os arquivos a serem utilizados.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7698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121648" y="463286"/>
            <a:ext cx="2127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Instalação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0907" y="1527840"/>
            <a:ext cx="10229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Fazemos download dos arquivos nos seguintes endereços:</a:t>
            </a:r>
          </a:p>
          <a:p>
            <a:endParaRPr lang="pt-BR" sz="2400" dirty="0"/>
          </a:p>
          <a:p>
            <a:r>
              <a:rPr lang="pt-BR" sz="2400" dirty="0" smtClean="0"/>
              <a:t>  jquery-3.4.1.min.zip</a:t>
            </a:r>
          </a:p>
          <a:p>
            <a:r>
              <a:rPr lang="pt-BR" sz="2400" dirty="0" smtClean="0"/>
              <a:t>  https</a:t>
            </a:r>
            <a:r>
              <a:rPr lang="pt-BR" sz="2400" dirty="0"/>
              <a:t>://jquery.com/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popper.min.zip</a:t>
            </a:r>
          </a:p>
          <a:p>
            <a:r>
              <a:rPr lang="pt-BR" sz="2400" dirty="0"/>
              <a:t>  https://popper.js.org/</a:t>
            </a:r>
            <a:endParaRPr lang="pt-BR" sz="2400" dirty="0" smtClean="0"/>
          </a:p>
          <a:p>
            <a:r>
              <a:rPr lang="pt-BR" sz="2400" dirty="0" smtClean="0"/>
              <a:t>  https</a:t>
            </a:r>
            <a:r>
              <a:rPr lang="pt-BR" sz="2400" dirty="0"/>
              <a:t>://gist.github.com/FezVrasta/16c5d5e5ff1211922ddcf090c8454d74</a:t>
            </a:r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 bootstrap-4.3.1.min.zip</a:t>
            </a:r>
          </a:p>
          <a:p>
            <a:r>
              <a:rPr lang="pt-BR" sz="2400" dirty="0"/>
              <a:t>  https://getbootstrap.com/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93444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37932" y="425963"/>
            <a:ext cx="46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Programação </a:t>
            </a:r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0907" y="1527840"/>
            <a:ext cx="10229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Para desenvolvermos sites com o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usamos os seguintes arquivos:</a:t>
            </a:r>
          </a:p>
          <a:p>
            <a:endParaRPr lang="pt-BR" sz="2400" dirty="0"/>
          </a:p>
          <a:p>
            <a:r>
              <a:rPr lang="pt-BR" sz="2400" dirty="0" smtClean="0"/>
              <a:t>  bootstrap.min.css</a:t>
            </a:r>
          </a:p>
          <a:p>
            <a:endParaRPr lang="pt-BR" sz="2400" dirty="0" smtClean="0"/>
          </a:p>
          <a:p>
            <a:r>
              <a:rPr lang="pt-BR" sz="2400" dirty="0"/>
              <a:t> </a:t>
            </a:r>
            <a:r>
              <a:rPr lang="pt-BR" sz="2400" dirty="0" smtClean="0"/>
              <a:t> jquery.min.js</a:t>
            </a:r>
          </a:p>
          <a:p>
            <a:endParaRPr lang="pt-BR" sz="2400" dirty="0"/>
          </a:p>
          <a:p>
            <a:r>
              <a:rPr lang="pt-BR" sz="2400" dirty="0" smtClean="0"/>
              <a:t>  popper.min.js</a:t>
            </a:r>
          </a:p>
          <a:p>
            <a:endParaRPr lang="pt-BR" sz="2400" dirty="0"/>
          </a:p>
          <a:p>
            <a:r>
              <a:rPr lang="pt-BR" sz="2400" dirty="0" smtClean="0"/>
              <a:t>  bootstrap.min.js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8674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37932" y="425963"/>
            <a:ext cx="46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Programação </a:t>
            </a:r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978" y="1123805"/>
            <a:ext cx="114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Configurando o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no arquivo HTML: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09" y="1585470"/>
            <a:ext cx="8406570" cy="52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37932" y="425963"/>
            <a:ext cx="46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Programação </a:t>
            </a:r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978" y="1123805"/>
            <a:ext cx="114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As pastas do projeto devem ser organizadas da seguinte forma: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9" y="1585470"/>
            <a:ext cx="11276616" cy="199782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46997" y="1636982"/>
            <a:ext cx="1326524" cy="500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316830" y="4199712"/>
            <a:ext cx="1146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 site está sendo desenvolvido dentro da pasta Exemplo1, os arquivos do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, </a:t>
            </a:r>
            <a:r>
              <a:rPr lang="pt-BR" sz="2400" dirty="0" err="1" smtClean="0"/>
              <a:t>jQuery</a:t>
            </a:r>
            <a:r>
              <a:rPr lang="pt-BR" sz="2400" dirty="0" smtClean="0"/>
              <a:t> e Popper deverão ficar nas pastas </a:t>
            </a:r>
            <a:r>
              <a:rPr lang="pt-BR" sz="2400" dirty="0" err="1" smtClean="0"/>
              <a:t>css</a:t>
            </a:r>
            <a:r>
              <a:rPr lang="pt-BR" sz="2400" dirty="0" smtClean="0"/>
              <a:t> e </a:t>
            </a:r>
            <a:r>
              <a:rPr lang="pt-BR" sz="2400" dirty="0" err="1" smtClean="0"/>
              <a:t>js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0915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37932" y="425963"/>
            <a:ext cx="46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Programação </a:t>
            </a:r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978" y="1123805"/>
            <a:ext cx="11461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Configurando o </a:t>
            </a:r>
            <a:r>
              <a:rPr lang="pt-BR" sz="2400" dirty="0" err="1" smtClean="0"/>
              <a:t>Bootstrap</a:t>
            </a:r>
            <a:r>
              <a:rPr lang="pt-BR" sz="2400" dirty="0" smtClean="0"/>
              <a:t> no arquivo HTML:</a:t>
            </a:r>
          </a:p>
          <a:p>
            <a:r>
              <a:rPr lang="pt-BR" sz="2400" dirty="0" smtClean="0"/>
              <a:t>&lt;!</a:t>
            </a:r>
            <a:r>
              <a:rPr lang="pt-BR" sz="2400" dirty="0" err="1"/>
              <a:t>doctype</a:t>
            </a:r>
            <a:r>
              <a:rPr lang="pt-BR" sz="2400" dirty="0"/>
              <a:t> 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html</a:t>
            </a:r>
            <a:r>
              <a:rPr lang="pt-BR" sz="2400" dirty="0"/>
              <a:t> </a:t>
            </a:r>
            <a:r>
              <a:rPr lang="pt-BR" sz="2400" dirty="0" err="1"/>
              <a:t>lang</a:t>
            </a:r>
            <a:r>
              <a:rPr lang="pt-BR" sz="2400" dirty="0"/>
              <a:t>="</a:t>
            </a:r>
            <a:r>
              <a:rPr lang="pt-BR" sz="2400" dirty="0" err="1"/>
              <a:t>pt-br</a:t>
            </a:r>
            <a:r>
              <a:rPr lang="pt-BR" sz="2400" dirty="0"/>
              <a:t>"&gt;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r>
              <a:rPr lang="pt-BR" sz="2400" dirty="0"/>
              <a:t>  &lt;!--- Meta </a:t>
            </a:r>
            <a:r>
              <a:rPr lang="pt-BR" sz="2400" dirty="0" err="1"/>
              <a:t>tags</a:t>
            </a:r>
            <a:r>
              <a:rPr lang="pt-BR" sz="2400" dirty="0"/>
              <a:t> requeridas ---&gt;</a:t>
            </a:r>
          </a:p>
          <a:p>
            <a:r>
              <a:rPr lang="pt-BR" sz="2400" dirty="0"/>
              <a:t>  &lt;meta </a:t>
            </a:r>
            <a:r>
              <a:rPr lang="pt-BR" sz="2400" dirty="0" err="1"/>
              <a:t>charset</a:t>
            </a:r>
            <a:r>
              <a:rPr lang="pt-BR" sz="2400" dirty="0"/>
              <a:t>="utf-8"&gt;</a:t>
            </a:r>
          </a:p>
          <a:p>
            <a:r>
              <a:rPr lang="pt-BR" sz="2400" dirty="0"/>
              <a:t>  &lt;meta </a:t>
            </a:r>
            <a:r>
              <a:rPr lang="pt-BR" sz="2400" dirty="0" err="1"/>
              <a:t>name</a:t>
            </a:r>
            <a:r>
              <a:rPr lang="pt-BR" sz="2400" dirty="0"/>
              <a:t>="</a:t>
            </a:r>
            <a:r>
              <a:rPr lang="pt-BR" sz="2400" dirty="0" err="1"/>
              <a:t>viewport</a:t>
            </a:r>
            <a:r>
              <a:rPr lang="pt-BR" sz="2400" dirty="0"/>
              <a:t>" </a:t>
            </a:r>
            <a:r>
              <a:rPr lang="pt-BR" sz="2400" dirty="0" err="1"/>
              <a:t>content</a:t>
            </a:r>
            <a:r>
              <a:rPr lang="pt-BR" sz="2400" dirty="0"/>
              <a:t>="</a:t>
            </a:r>
            <a:r>
              <a:rPr lang="pt-BR" sz="2400" dirty="0" err="1"/>
              <a:t>width-device-width</a:t>
            </a:r>
            <a:r>
              <a:rPr lang="pt-BR" sz="2400" dirty="0"/>
              <a:t>, </a:t>
            </a:r>
            <a:r>
              <a:rPr lang="pt-BR" sz="2400" dirty="0" err="1"/>
              <a:t>initial-scale</a:t>
            </a:r>
            <a:r>
              <a:rPr lang="pt-BR" sz="2400" dirty="0"/>
              <a:t>=1, </a:t>
            </a:r>
            <a:r>
              <a:rPr lang="pt-BR" sz="2400" dirty="0" err="1"/>
              <a:t>shrink-to-fit</a:t>
            </a:r>
            <a:r>
              <a:rPr lang="pt-BR" sz="2400" dirty="0"/>
              <a:t>=no"&gt;</a:t>
            </a:r>
          </a:p>
          <a:p>
            <a:r>
              <a:rPr lang="pt-BR" sz="2400" dirty="0"/>
              <a:t>  </a:t>
            </a:r>
          </a:p>
          <a:p>
            <a:r>
              <a:rPr lang="pt-BR" sz="2400" dirty="0"/>
              <a:t>  &lt;!--- </a:t>
            </a:r>
            <a:r>
              <a:rPr lang="pt-BR" sz="2400" dirty="0" err="1"/>
              <a:t>Bootstrap</a:t>
            </a:r>
            <a:r>
              <a:rPr lang="pt-BR" sz="2400" dirty="0"/>
              <a:t> CSS ---&gt;</a:t>
            </a:r>
          </a:p>
          <a:p>
            <a:r>
              <a:rPr lang="pt-BR" sz="2400" dirty="0"/>
              <a:t>  &lt;link </a:t>
            </a:r>
            <a:r>
              <a:rPr lang="pt-BR" sz="2400" dirty="0" err="1"/>
              <a:t>rel</a:t>
            </a:r>
            <a:r>
              <a:rPr lang="pt-BR" sz="2400" dirty="0"/>
              <a:t>="</a:t>
            </a:r>
            <a:r>
              <a:rPr lang="pt-BR" sz="2400" dirty="0" err="1"/>
              <a:t>stylesheet</a:t>
            </a:r>
            <a:r>
              <a:rPr lang="pt-BR" sz="2400" dirty="0"/>
              <a:t>" </a:t>
            </a:r>
            <a:r>
              <a:rPr lang="pt-BR" sz="2400" dirty="0" err="1"/>
              <a:t>href</a:t>
            </a:r>
            <a:r>
              <a:rPr lang="pt-BR" sz="2400" dirty="0"/>
              <a:t>="</a:t>
            </a:r>
            <a:r>
              <a:rPr lang="pt-BR" sz="2400" dirty="0" err="1"/>
              <a:t>css</a:t>
            </a:r>
            <a:r>
              <a:rPr lang="pt-BR" sz="2400" dirty="0"/>
              <a:t>/bootstrap.min.css"&gt;</a:t>
            </a:r>
          </a:p>
          <a:p>
            <a:r>
              <a:rPr lang="pt-BR" sz="2400" dirty="0"/>
              <a:t>  </a:t>
            </a:r>
          </a:p>
          <a:p>
            <a:r>
              <a:rPr lang="pt-BR" sz="2400" dirty="0"/>
              <a:t>  &lt;link </a:t>
            </a:r>
            <a:r>
              <a:rPr lang="pt-BR" sz="2400" dirty="0" err="1"/>
              <a:t>rel</a:t>
            </a:r>
            <a:r>
              <a:rPr lang="pt-BR" sz="2400" dirty="0"/>
              <a:t>="</a:t>
            </a:r>
            <a:r>
              <a:rPr lang="pt-BR" sz="2400" dirty="0" err="1"/>
              <a:t>stylesheet</a:t>
            </a:r>
            <a:r>
              <a:rPr lang="pt-BR" sz="2400" dirty="0"/>
              <a:t>" </a:t>
            </a:r>
            <a:r>
              <a:rPr lang="pt-BR" sz="2400" dirty="0" err="1" smtClean="0"/>
              <a:t>type</a:t>
            </a:r>
            <a:r>
              <a:rPr lang="pt-BR" sz="2400" dirty="0"/>
              <a:t>="</a:t>
            </a:r>
            <a:r>
              <a:rPr lang="pt-BR" sz="2400" dirty="0" err="1" smtClean="0"/>
              <a:t>text</a:t>
            </a:r>
            <a:r>
              <a:rPr lang="pt-BR" sz="2400" dirty="0" smtClean="0"/>
              <a:t>/</a:t>
            </a:r>
            <a:r>
              <a:rPr lang="pt-BR" sz="2400" dirty="0" err="1" smtClean="0"/>
              <a:t>css</a:t>
            </a:r>
            <a:r>
              <a:rPr lang="pt-BR" sz="2400" dirty="0"/>
              <a:t>"</a:t>
            </a:r>
            <a:r>
              <a:rPr lang="pt-BR" sz="2400" dirty="0" smtClean="0"/>
              <a:t> </a:t>
            </a:r>
            <a:r>
              <a:rPr lang="pt-BR" sz="2400" dirty="0" err="1" smtClean="0"/>
              <a:t>href</a:t>
            </a:r>
            <a:r>
              <a:rPr lang="pt-BR" sz="2400" dirty="0"/>
              <a:t>="</a:t>
            </a:r>
            <a:r>
              <a:rPr lang="pt-BR" sz="2400" dirty="0" err="1"/>
              <a:t>css</a:t>
            </a:r>
            <a:r>
              <a:rPr lang="pt-BR" sz="2400" dirty="0"/>
              <a:t>/estilo.css"&gt;</a:t>
            </a:r>
          </a:p>
          <a:p>
            <a:r>
              <a:rPr lang="pt-BR" sz="2400" dirty="0"/>
              <a:t>  &lt;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  <a:r>
              <a:rPr lang="pt-BR" sz="2400" dirty="0" err="1"/>
              <a:t>Bootstrap</a:t>
            </a:r>
            <a:r>
              <a:rPr lang="pt-BR" sz="2400" dirty="0"/>
              <a:t> Introdução&lt;/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r>
              <a:rPr lang="pt-BR" sz="2400" dirty="0"/>
              <a:t>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r>
              <a:rPr lang="pt-BR" sz="2400" dirty="0"/>
              <a:t>&lt;</a:t>
            </a:r>
            <a:r>
              <a:rPr lang="pt-BR" sz="2400" dirty="0" err="1"/>
              <a:t>body</a:t>
            </a:r>
            <a:r>
              <a:rPr lang="pt-BR" sz="2400" dirty="0" smtClean="0"/>
              <a:t>&gt;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214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837932" y="425963"/>
            <a:ext cx="46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/>
              <a:t>Programação </a:t>
            </a:r>
            <a:r>
              <a:rPr lang="pt-BR" sz="3600" b="1" dirty="0" err="1" smtClean="0"/>
              <a:t>Bootstrap</a:t>
            </a:r>
            <a:endParaRPr lang="pt-BR" sz="36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978" y="1123805"/>
            <a:ext cx="11461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&lt;!---Sequência </a:t>
            </a:r>
            <a:r>
              <a:rPr lang="pt-BR" sz="2400" dirty="0" err="1"/>
              <a:t>jQuery</a:t>
            </a:r>
            <a:r>
              <a:rPr lang="pt-BR" sz="2400" dirty="0"/>
              <a:t>, Popper, </a:t>
            </a:r>
            <a:r>
              <a:rPr lang="pt-BR" sz="2400" dirty="0" err="1"/>
              <a:t>Bootstrap</a:t>
            </a:r>
            <a:r>
              <a:rPr lang="pt-BR" sz="2400" dirty="0"/>
              <a:t> JS ---&gt;</a:t>
            </a:r>
          </a:p>
          <a:p>
            <a:r>
              <a:rPr lang="pt-BR" sz="2400" dirty="0"/>
              <a:t>  &lt;script </a:t>
            </a:r>
            <a:r>
              <a:rPr lang="pt-BR" sz="2400" dirty="0" err="1"/>
              <a:t>src</a:t>
            </a:r>
            <a:r>
              <a:rPr lang="pt-BR" sz="2400" dirty="0"/>
              <a:t>="</a:t>
            </a:r>
            <a:r>
              <a:rPr lang="pt-BR" sz="2400" dirty="0" err="1"/>
              <a:t>js</a:t>
            </a:r>
            <a:r>
              <a:rPr lang="pt-BR" sz="2400" dirty="0"/>
              <a:t>/jquery-3.4.1.min.js"&gt;&lt;/script&gt;</a:t>
            </a:r>
          </a:p>
          <a:p>
            <a:r>
              <a:rPr lang="pt-BR" sz="2400" dirty="0"/>
              <a:t>  &lt;script </a:t>
            </a:r>
            <a:r>
              <a:rPr lang="pt-BR" sz="2400" dirty="0" err="1"/>
              <a:t>src</a:t>
            </a:r>
            <a:r>
              <a:rPr lang="pt-BR" sz="2400" dirty="0"/>
              <a:t>="</a:t>
            </a:r>
            <a:r>
              <a:rPr lang="pt-BR" sz="2400" dirty="0" err="1"/>
              <a:t>js</a:t>
            </a:r>
            <a:r>
              <a:rPr lang="pt-BR" sz="2400" dirty="0"/>
              <a:t>/popper.min.js"&gt;&lt;/script&gt;</a:t>
            </a:r>
          </a:p>
          <a:p>
            <a:r>
              <a:rPr lang="pt-BR" sz="2400" dirty="0"/>
              <a:t>  &lt;script </a:t>
            </a:r>
            <a:r>
              <a:rPr lang="pt-BR" sz="2400" dirty="0" err="1"/>
              <a:t>src</a:t>
            </a:r>
            <a:r>
              <a:rPr lang="pt-BR" sz="2400" dirty="0"/>
              <a:t>="</a:t>
            </a:r>
            <a:r>
              <a:rPr lang="pt-BR" sz="2400" dirty="0" err="1"/>
              <a:t>js</a:t>
            </a:r>
            <a:r>
              <a:rPr lang="pt-BR" sz="2400" dirty="0"/>
              <a:t>/bootstrap.min.js"&gt;&lt;/script&gt;</a:t>
            </a:r>
          </a:p>
          <a:p>
            <a:r>
              <a:rPr lang="pt-BR" sz="2400" dirty="0"/>
              <a:t>  </a:t>
            </a:r>
          </a:p>
          <a:p>
            <a:r>
              <a:rPr lang="pt-BR" sz="2400" dirty="0" smtClean="0"/>
              <a:t>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r>
              <a:rPr lang="pt-BR" sz="2400" dirty="0"/>
              <a:t>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782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Formice</dc:creator>
  <cp:lastModifiedBy>Usuário do Windows</cp:lastModifiedBy>
  <cp:revision>18</cp:revision>
  <dcterms:created xsi:type="dcterms:W3CDTF">2019-05-22T11:43:13Z</dcterms:created>
  <dcterms:modified xsi:type="dcterms:W3CDTF">2019-05-24T17:45:03Z</dcterms:modified>
</cp:coreProperties>
</file>