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6fef3fe6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86fef3fe6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479d4c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479d4c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86fef3fe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86fef3fe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75d370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975d370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75d370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975d370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391b030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391b030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86fef3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86fef3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86fef3f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86fef3f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6fef3f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6fef3f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6fef3f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86fef3f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f24f01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f24f01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f24f010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9f24f010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f24f01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f24f01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6fef3fe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6fef3fe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86fef3fe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86fef3fe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86fef3fe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86fef3fe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Embedded Python Sample Interface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63525"/>
            <a:ext cx="8314800" cy="17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Esteban Ellwanger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Patricio Mardones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Carlos Ritz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	     Juan Zuñiga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Katherine Rojas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individuales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15775"/>
            <a:ext cx="451707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7650" y="644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Horas grupales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00" y="1324100"/>
            <a:ext cx="6146901" cy="36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El principal problema que se puede encontrar es encontrar la </a:t>
            </a:r>
            <a:r>
              <a:rPr lang="es" sz="1900"/>
              <a:t>óptima</a:t>
            </a:r>
            <a:r>
              <a:rPr lang="es" sz="1900"/>
              <a:t> </a:t>
            </a:r>
            <a:r>
              <a:rPr lang="es" sz="1900"/>
              <a:t>configuración</a:t>
            </a:r>
            <a:r>
              <a:rPr lang="es" sz="1900"/>
              <a:t> de </a:t>
            </a:r>
            <a:r>
              <a:rPr lang="es" sz="1900"/>
              <a:t>parámetros</a:t>
            </a:r>
            <a:r>
              <a:rPr lang="es" sz="1900"/>
              <a:t>, ya que </a:t>
            </a:r>
            <a:r>
              <a:rPr lang="es" sz="1900"/>
              <a:t>siempre</a:t>
            </a:r>
            <a:r>
              <a:rPr lang="es" sz="1900"/>
              <a:t> va a variar dependiendo de la imagen. 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77000" y="513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Filtro Median-Blur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021025" y="2078875"/>
            <a:ext cx="16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% de error: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15%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00" y="1143038"/>
            <a:ext cx="611505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00" y="4505363"/>
            <a:ext cx="4675735" cy="33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19025" y="65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Filtro Gauss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6579250" y="2078875"/>
            <a:ext cx="183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% de error: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21%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38" y="1191200"/>
            <a:ext cx="608647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50" y="4544000"/>
            <a:ext cx="47148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56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Filtro Bilateral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6673925" y="2078875"/>
            <a:ext cx="174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% de error: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26%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50" y="1096525"/>
            <a:ext cx="611505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50" y="4468375"/>
            <a:ext cx="46482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Sprint Final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6625"/>
            <a:ext cx="8839200" cy="144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 nos propone como desafío la confección y desarrollo de un programa el cual pueda mediante el uso de Python, este reciba Blobs y pueda realizar un correcto análisis de este y diferenciación entre tamaños y colores que estos posean, además de contar cada uno de estos para tener un control amplio de estos.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32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este Sprint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00" y="2288750"/>
            <a:ext cx="6975201" cy="20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14525" y="1297425"/>
            <a:ext cx="19446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Protocolos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400" y="660550"/>
            <a:ext cx="6967675" cy="39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2009700" cy="17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825" y="1213257"/>
            <a:ext cx="5220750" cy="271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56550" y="1338100"/>
            <a:ext cx="22329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Modular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425" y="1000050"/>
            <a:ext cx="6748475" cy="37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229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los Objetivos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2925"/>
            <a:ext cx="8839199" cy="183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Individuales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7950"/>
            <a:ext cx="40050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900" y="2006250"/>
            <a:ext cx="4104701" cy="285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Individuales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25" y="1989625"/>
            <a:ext cx="401189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225" y="2026810"/>
            <a:ext cx="4173625" cy="294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