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86fef3fe6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86fef3fe6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86fef3fe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86fef3fe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86fef3f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86fef3f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86fef3f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86fef3f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86fef3f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86fef3f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86fef3f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86fef3f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9f24f010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9f24f010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9f24f010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9f24f010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9f24f010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9f24f010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86fef3fe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86fef3fe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86fef3fe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86fef3fe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86fef3fe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86fef3fe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Embedded Python Sample Interface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863525"/>
            <a:ext cx="8314800" cy="17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Esteban Ellwanger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Patricio Mardones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Carlos Ritz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	     Juan Zuñiga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Katherine Rojas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Actividades individuales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213" y="1968825"/>
            <a:ext cx="4895587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Conflictos por tener 2 Python instalados.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Librerias no reconocidas dentro de ambiente Python env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siguiente Sprint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700" y="2356925"/>
            <a:ext cx="5388824" cy="15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atención.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Se nos propone como desafío la confección y desarrollo de un programa el cual pueda mediante el uso de Python, este reciba Blobs y pueda realizar un correcto análisis de este y diferenciación entre tamaños y colores que estos posean además de contar cada uno de estos para tener un control amplio de estos.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329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 este Sprint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825" y="2388450"/>
            <a:ext cx="5078376" cy="20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5400" y="2282375"/>
            <a:ext cx="7416050" cy="25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214525" y="1297425"/>
            <a:ext cx="1944600" cy="17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Protocolos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400" y="660550"/>
            <a:ext cx="6967675" cy="39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2009700" cy="17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Clases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825" y="1213257"/>
            <a:ext cx="5220750" cy="2716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56550" y="1338100"/>
            <a:ext cx="2232900" cy="1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Modular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975" y="1132775"/>
            <a:ext cx="6249749" cy="3012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229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de los Objetivos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200" y="1318650"/>
            <a:ext cx="482320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Actividades Individuales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50"/>
            <a:ext cx="4572001" cy="2695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53850"/>
            <a:ext cx="4428934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Actividades Individuales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853850"/>
            <a:ext cx="4419921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917" y="1853850"/>
            <a:ext cx="4419283" cy="25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