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86fef3fe6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86fef3fe6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2479d4c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2479d4c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86fef3fe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86fef3fe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86fef3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86fef3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86fef3f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86fef3f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86fef3f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86fef3f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86fef3f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86fef3f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f24f010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f24f010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f24f010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9f24f010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f24f01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f24f01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86fef3fe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86fef3fe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86fef3fe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86fef3fe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86fef3fe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86fef3fe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Embedded Python Sample Interface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63525"/>
            <a:ext cx="8314800" cy="17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Esteban Ellwanger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Patricio Mardones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Carlos Ritz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	     Juan Zuñiga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Katherine Rojas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338" y="1853850"/>
            <a:ext cx="393092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7650" y="644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Horas grupales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1" y="1394262"/>
            <a:ext cx="4964025" cy="36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Parámetros</a:t>
            </a:r>
            <a:r>
              <a:rPr lang="es"/>
              <a:t> de </a:t>
            </a:r>
            <a:r>
              <a:rPr lang="es"/>
              <a:t>Función</a:t>
            </a:r>
            <a:r>
              <a:rPr lang="es"/>
              <a:t> </a:t>
            </a:r>
            <a:r>
              <a:rPr lang="es"/>
              <a:t>HoughCircles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Prueba de valores aleatorios para </a:t>
            </a:r>
            <a:r>
              <a:rPr lang="es"/>
              <a:t>detección</a:t>
            </a:r>
            <a:r>
              <a:rPr lang="es"/>
              <a:t> de contornos, radio.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Rango de errores en el </a:t>
            </a:r>
            <a:r>
              <a:rPr lang="es"/>
              <a:t>parámetro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Se detecta “tubo”, como un Blob </a:t>
            </a:r>
            <a:r>
              <a:rPr lang="es"/>
              <a:t>más</a:t>
            </a:r>
            <a:r>
              <a:rPr lang="es"/>
              <a:t> de la imagen, esto se vio modificando los </a:t>
            </a:r>
            <a:r>
              <a:rPr lang="es"/>
              <a:t>parámetros</a:t>
            </a:r>
            <a:r>
              <a:rPr lang="es"/>
              <a:t> dentro de la </a:t>
            </a:r>
            <a:r>
              <a:rPr lang="es"/>
              <a:t>Función.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siguiente Sprint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84000"/>
            <a:ext cx="5969325" cy="9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su atención.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Se nos propone como desafío la confección y desarrollo de un programa el cual pueda mediante el uso de Python, este reciba Blobs y pueda realizar un correcto análisis de este y diferenciación entre tamaños y colores que estos posean además de contar cada uno de estos para tener un control amplio de estos.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3291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este Sprint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00" y="2463800"/>
            <a:ext cx="69151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14525" y="1297425"/>
            <a:ext cx="19446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Protocolos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400" y="660550"/>
            <a:ext cx="6967675" cy="39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2009700" cy="17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Clases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825" y="1213257"/>
            <a:ext cx="5220750" cy="271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56550" y="1338100"/>
            <a:ext cx="22329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Modular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375" y="1132750"/>
            <a:ext cx="6249750" cy="343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229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 los Objetivos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2223375"/>
            <a:ext cx="68961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88" y="1998775"/>
            <a:ext cx="407556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550" y="1998775"/>
            <a:ext cx="407686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Actividades Individuales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13" y="2006250"/>
            <a:ext cx="393242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834" y="2006250"/>
            <a:ext cx="396876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