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d555566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d555566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555566c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555566c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43be5a4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d43be5a42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43be5a4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d43be5a4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d43be5a42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d43be5a42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pocodejava.com/2013/09/16/apache-ambari-haciendo-facil-operar-con-hadoo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cloudera.com/HDPDocuments/Ambari-2.7.4.0/bk_ambari-installation/content/ch_Deploy_and_Configure_a_HDP_Cluster.html" TargetMode="External"/><Relationship Id="rId4" Type="http://schemas.openxmlformats.org/officeDocument/2006/relationships/hyperlink" Target="https://intellipaat.com/blog/what-is-apache-ambar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Ambari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Diaz Danny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es?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/>
              <a:t>Es una herramienta de administración de código abierto implementada en la parte superior de los clústeres de Hadoop, y es responsable de realizar un seguimiento de las aplicaciones en ejecución y su estado.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C9E4-0329-45C8-A1F4-43EB0034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E68404-9CAD-4C4A-A16C-63A2C73B8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1026" name="Picture 2" descr="APACHE AMBARI ARCHITECTURE">
            <a:extLst>
              <a:ext uri="{FF2B5EF4-FFF2-40B4-BE49-F238E27FC236}">
                <a16:creationId xmlns:a16="http://schemas.microsoft.com/office/drawing/2014/main" id="{17943288-A43F-499C-B99F-D6BB36315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68" y="1813234"/>
            <a:ext cx="4531463" cy="333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62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28850"/>
            <a:ext cx="7620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282750" y="1379325"/>
            <a:ext cx="8578500" cy="30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/>
              <a:t>Administrar, monitorizar y provisionar el cluster Hadoop</a:t>
            </a:r>
            <a:endParaRPr sz="240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/>
              <a:t>Gestión central para iniciar, detener y volver a configurar los servicios de Hadoop en todo el clúster.</a:t>
            </a:r>
            <a:endParaRPr sz="240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/>
              <a:t>Ofrece un panel de control para vigilancia de la “salud” y el estado del cluster Hadoop.</a:t>
            </a:r>
            <a:endParaRPr sz="240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/>
              <a:t>Instalar los paquetes de Hadoop en el clúster</a:t>
            </a:r>
            <a:endParaRPr sz="240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/>
              <a:t>Alerta y envía mensajes de correo cuando se requiere su atención (por ejemplo, un nodo se cae, poco espacio en disco).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- API REST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5FAA9D-53BB-44CA-9A67-FA8CC2E37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528"/>
            <a:ext cx="9144000" cy="43684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https://unpocodejava.com/2013/09/16/apache-ambari-haciendo-facil-operar-con-hadoop/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https://intellipaat.com/blog/what-is-apache-ambari/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https://docs.cloudera.com/HDPDocuments/Ambari-2.7.4.0/bk_ambari-installation/content/ch_Deploy_and_Configure_a_HDP_Cluster.html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Presentación en pantalla (16:9)</PresentationFormat>
  <Paragraphs>17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Nunito</vt:lpstr>
      <vt:lpstr>Arial</vt:lpstr>
      <vt:lpstr>Calibri</vt:lpstr>
      <vt:lpstr>Shift</vt:lpstr>
      <vt:lpstr>Apache Ambari</vt:lpstr>
      <vt:lpstr>¿Qué es?</vt:lpstr>
      <vt:lpstr>Arquitectura</vt:lpstr>
      <vt:lpstr>Características</vt:lpstr>
      <vt:lpstr>Funcionalidades</vt:lpstr>
      <vt:lpstr>GUI - API REST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Ambari</dc:title>
  <cp:lastModifiedBy>Danny Díaz</cp:lastModifiedBy>
  <cp:revision>1</cp:revision>
  <dcterms:modified xsi:type="dcterms:W3CDTF">2020-01-08T23:20:33Z</dcterms:modified>
</cp:coreProperties>
</file>