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41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67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326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741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16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650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9697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61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49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580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257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CF0A-972C-4343-959A-AAE7683FB1A4}" type="datetimeFigureOut">
              <a:rPr lang="es-EC" smtClean="0"/>
              <a:t>11/01/2015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559E-6B4E-4361-B5CE-03B7B7D1FC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7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MSF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Microsoft </a:t>
            </a:r>
            <a:r>
              <a:rPr lang="es-ES" dirty="0" err="1" smtClean="0"/>
              <a:t>Solution</a:t>
            </a:r>
            <a:r>
              <a:rPr lang="es-ES" dirty="0" smtClean="0"/>
              <a:t> Framework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418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MSF?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 una metodología ágil.</a:t>
            </a:r>
          </a:p>
          <a:p>
            <a:r>
              <a:rPr lang="es-ES" dirty="0" smtClean="0"/>
              <a:t>No se detalla ni el </a:t>
            </a:r>
            <a:r>
              <a:rPr lang="es-ES" dirty="0" err="1" smtClean="0"/>
              <a:t>tamano</a:t>
            </a:r>
            <a:r>
              <a:rPr lang="es-ES" dirty="0" smtClean="0"/>
              <a:t> del equipo de desarrollo, ni hace énfasis en la organización. Se centra en la gestión y organización del proyecto, para lograr el impacto deseado.</a:t>
            </a:r>
          </a:p>
          <a:p>
            <a:r>
              <a:rPr lang="es-ES" dirty="0" smtClean="0"/>
              <a:t>Involucra Calidad ya que propone </a:t>
            </a:r>
            <a:r>
              <a:rPr lang="es-ES" dirty="0" err="1" smtClean="0"/>
              <a:t>liberart</a:t>
            </a:r>
            <a:r>
              <a:rPr lang="es-ES" dirty="0" smtClean="0"/>
              <a:t> una solución aún cuando tenga fallos y desperfectos por ello propone una versión Beta, y una ve cumplido un tiempo de prueba se libera la versión formal o versión alfa.</a:t>
            </a:r>
          </a:p>
          <a:p>
            <a:endParaRPr lang="es-ES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935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MSF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VISION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Realizar un estudio de lo que se pretende que haga la aplicación en el futuro,  hacer en el futuro.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Realizar un documento de estrategia y alcance</a:t>
            </a:r>
            <a:r>
              <a:rPr lang="es-ES" dirty="0" smtClean="0"/>
              <a:t>. Donde debe quedar pactado la necesidad de funcionalidad y servicio que debe contar en la solución.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equipos de trabajo junto con el plan de trabajo.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asegurar el éxito del proyecto tomar en cuenta el análisis de riesgos y plan de contingencia.</a:t>
            </a:r>
            <a:endParaRPr lang="es-EC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856300" cy="405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1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MSF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En esta fase concretar claramente cómo va a estar estructurada la solución.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Crear un documento de Planificación y diseño de la arquitectura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Diseñar las pruebas de concepto donde se plantean los diferentes escenarios para probar la validez de los criterios utilizados para el diseño.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 Establecer métricas.</a:t>
            </a:r>
            <a:endParaRPr lang="es-EC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856300" cy="405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47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MSF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smtClean="0"/>
              <a:t>DESARROLLO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En esta etapa se debe codificar las aplicaciones y realizar las configuraciones  necesarias para que una solución funcione.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Deben hacerse pruebas continuamente,  para verificar la calidad del producto a lo largo del desarrollo y no únicamente al final del proceso.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856300" cy="405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04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MSF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smtClean="0"/>
              <a:t>ESTABILIZACIÓN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En esta etapa se debe seleccionar un entorno de prueba piloto y lo que se pretende es identificar las deficiencias  con un grupo reducido de usuarios para corregirlas y así en el futuro no tener problemas  cuando se use la solución por todos.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Debe crearse un plan de gestión de incidencias, realizar una revisión de </a:t>
            </a:r>
            <a:r>
              <a:rPr lang="es-ES" dirty="0" err="1" smtClean="0"/>
              <a:t>documetacion</a:t>
            </a:r>
            <a:r>
              <a:rPr lang="es-ES" dirty="0" smtClean="0"/>
              <a:t> final de la arquitectura y elaboración del plan de despliegue o implementación. 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856300" cy="405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0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MSF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smtClean="0"/>
              <a:t>DESPLIEGUE O IMPLEMENTACIÓN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En esta etapa final  ya se ha comprobado la </a:t>
            </a:r>
            <a:r>
              <a:rPr lang="es-ES" dirty="0" err="1" smtClean="0"/>
              <a:t>caalidad</a:t>
            </a:r>
            <a:r>
              <a:rPr lang="es-ES" dirty="0" smtClean="0"/>
              <a:t> de la solución, por lo cual está </a:t>
            </a:r>
            <a:r>
              <a:rPr lang="es-ES" dirty="0" err="1"/>
              <a:t>l</a:t>
            </a:r>
            <a:r>
              <a:rPr lang="es-ES" dirty="0" err="1" smtClean="0"/>
              <a:t>lista</a:t>
            </a:r>
            <a:r>
              <a:rPr lang="es-ES" dirty="0" smtClean="0"/>
              <a:t> para ser publicada.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Liberar la solución y crear un registro de mejoras y sugerencias, revisar las guías y manuales y entrega del </a:t>
            </a:r>
            <a:r>
              <a:rPr lang="es-ES" dirty="0" err="1" smtClean="0"/>
              <a:t>projycto</a:t>
            </a:r>
            <a:r>
              <a:rPr lang="es-ES" dirty="0" smtClean="0"/>
              <a:t> final.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856300" cy="405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46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MSF</a:t>
            </a:r>
            <a:endParaRPr lang="es-EC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smtClean="0"/>
              <a:t>El ciclo se </a:t>
            </a:r>
            <a:r>
              <a:rPr lang="es-ES" b="1" dirty="0" err="1" smtClean="0"/>
              <a:t>llev</a:t>
            </a:r>
            <a:r>
              <a:rPr lang="es-ES" b="1" dirty="0" smtClean="0"/>
              <a:t> a cabo de forma interactiva, de manera que cuando liberemos una solución podemos iniciar nuevamente la metodología para darle más funcionalidad.</a:t>
            </a:r>
            <a:endParaRPr lang="es-ES" dirty="0" smtClean="0"/>
          </a:p>
        </p:txBody>
      </p:sp>
      <p:pic>
        <p:nvPicPr>
          <p:cNvPr id="2050" name="Picture 2" descr="http://3.bp.blogspot.com/_HO3UEspIaUU/S-LqyFpuvdI/AAAAAAAAADk/ENRnMEY6DNo/s1600/ms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37278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417</Words>
  <Application>Microsoft Office PowerPoint</Application>
  <PresentationFormat>Presentación en pantalla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MSF</vt:lpstr>
      <vt:lpstr>Qué es MSF?</vt:lpstr>
      <vt:lpstr>Fases MSF</vt:lpstr>
      <vt:lpstr>Fases MSF</vt:lpstr>
      <vt:lpstr>Fases MSF</vt:lpstr>
      <vt:lpstr>Fases MSF</vt:lpstr>
      <vt:lpstr>Fases MSF</vt:lpstr>
      <vt:lpstr>Fases MSF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MSF</dc:title>
  <dc:creator>Toshiba-User</dc:creator>
  <cp:lastModifiedBy>Toshiba-User</cp:lastModifiedBy>
  <cp:revision>12</cp:revision>
  <dcterms:created xsi:type="dcterms:W3CDTF">2015-01-12T02:54:50Z</dcterms:created>
  <dcterms:modified xsi:type="dcterms:W3CDTF">2015-01-12T03:45:31Z</dcterms:modified>
</cp:coreProperties>
</file>