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>
        <p:scale>
          <a:sx n="86" d="100"/>
          <a:sy n="86" d="100"/>
        </p:scale>
        <p:origin x="-7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4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82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09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61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7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4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28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83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4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22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4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12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28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4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A92FD0-03D1-4696-86A5-6C7504CAD899}" type="datetimeFigureOut">
              <a:rPr lang="es-ES" smtClean="0"/>
              <a:t>20/05/2014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F74FF2-11C5-4101-9847-A1751C9169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38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radigmatecnologico.com/blog/tdd-como-metodologia-de-diseno-de-softwar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Metodología TDD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Maritzol </a:t>
            </a:r>
            <a:r>
              <a:rPr lang="es-ES" dirty="0" err="1" smtClean="0"/>
              <a:t>Tenemaza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28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qué piensa TDD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Primero se piensa “</a:t>
            </a:r>
            <a:r>
              <a:rPr lang="es-ES" b="1" dirty="0" smtClean="0"/>
              <a:t>Qué queremos hacer“ y luego “El Cómo”.</a:t>
            </a:r>
          </a:p>
          <a:p>
            <a:r>
              <a:rPr lang="es-ES" dirty="0" smtClean="0"/>
              <a:t>Con TDD el test ya queda escrito. Y se ejecuta cada vez que se compila el programa.</a:t>
            </a:r>
          </a:p>
          <a:p>
            <a:r>
              <a:rPr lang="es-ES" dirty="0" smtClean="0"/>
              <a:t>Por supuesto si se intenta  pasar el test produce un error porque la clase Calculadora no existe.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619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TDD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Ahora se escribe el código de la clase, es fácil porque ya se sabe como se va a comportar.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59" y="3502440"/>
            <a:ext cx="8454081" cy="237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4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TDD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Ahora se ejecuta la Prueba y ya se tiene el código funcionando.</a:t>
            </a:r>
          </a:p>
          <a:p>
            <a:r>
              <a:rPr lang="es-ES" dirty="0" smtClean="0"/>
              <a:t>Una vez todo funcionando, se </a:t>
            </a:r>
            <a:r>
              <a:rPr lang="es-ES" dirty="0" err="1" smtClean="0"/>
              <a:t>refactoriza</a:t>
            </a:r>
            <a:r>
              <a:rPr lang="es-ES" dirty="0" smtClean="0"/>
              <a:t> y se elimina el código duplicado.</a:t>
            </a:r>
          </a:p>
          <a:p>
            <a:r>
              <a:rPr lang="es-ES" dirty="0" smtClean="0"/>
              <a:t>El nuevo código mejorado podría ser por ejemplo;</a:t>
            </a:r>
          </a:p>
          <a:p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72980"/>
            <a:ext cx="7972168" cy="179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55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TDD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importante pasar todos los test  después de </a:t>
            </a:r>
            <a:r>
              <a:rPr lang="es-ES" dirty="0" err="1" smtClean="0"/>
              <a:t>refactorizar</a:t>
            </a:r>
            <a:r>
              <a:rPr lang="es-ES" dirty="0" smtClean="0"/>
              <a:t> por si no se ha cargado algo.</a:t>
            </a:r>
          </a:p>
          <a:p>
            <a:r>
              <a:rPr lang="es-ES" dirty="0" smtClean="0"/>
              <a:t>Volver al punto 3 con test más complicados y repetir el proceso. Por ejemplo podría hacerse que la función acepte números </a:t>
            </a:r>
            <a:r>
              <a:rPr lang="es-ES" smtClean="0"/>
              <a:t>punto flotante.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63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http://www.paradigmatecnologico.com/blog/tdd-como-metodologia-de-diseno-de-software/</a:t>
            </a:r>
            <a:r>
              <a:rPr lang="es-ES" dirty="0" smtClean="0"/>
              <a:t> “TDD como Metodología de Diseño de Software”, publicado el lunes 17 de enero del 2011 por Ignacio </a:t>
            </a:r>
            <a:r>
              <a:rPr lang="es-ES" dirty="0" err="1" smtClean="0"/>
              <a:t>Herranz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645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TDD como Metodología  de diseño de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TDD o Test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es una práctica de programación que consiste en </a:t>
            </a:r>
            <a:r>
              <a:rPr lang="es-ES" b="1" dirty="0" smtClean="0"/>
              <a:t>escribir  primero las pruebas (generalmente unitarias), </a:t>
            </a:r>
            <a:r>
              <a:rPr lang="es-ES" dirty="0" smtClean="0"/>
              <a:t>y </a:t>
            </a:r>
            <a:r>
              <a:rPr lang="es-ES" b="1" dirty="0" smtClean="0"/>
              <a:t>despu</a:t>
            </a:r>
            <a:r>
              <a:rPr lang="es-ES" b="1" dirty="0"/>
              <a:t>é</a:t>
            </a:r>
            <a:r>
              <a:rPr lang="es-ES" b="1" dirty="0" smtClean="0"/>
              <a:t>s escribir el código fuente </a:t>
            </a:r>
            <a:r>
              <a:rPr lang="es-ES" dirty="0" smtClean="0"/>
              <a:t>que pase la prueba satisfactoriamente para </a:t>
            </a:r>
            <a:r>
              <a:rPr lang="es-ES" dirty="0" err="1" smtClean="0"/>
              <a:t>refactorizar</a:t>
            </a:r>
            <a:r>
              <a:rPr lang="es-ES" dirty="0" smtClean="0"/>
              <a:t> el código escrito</a:t>
            </a:r>
          </a:p>
          <a:p>
            <a:r>
              <a:rPr lang="es-ES" dirty="0" smtClean="0"/>
              <a:t>Con esta práctica se consigue:</a:t>
            </a:r>
          </a:p>
          <a:p>
            <a:pPr lvl="1"/>
            <a:r>
              <a:rPr lang="es-ES" dirty="0" smtClean="0"/>
              <a:t>Un código más robusto.</a:t>
            </a:r>
          </a:p>
          <a:p>
            <a:pPr lvl="1"/>
            <a:r>
              <a:rPr lang="es-ES" dirty="0" smtClean="0"/>
              <a:t>Un código seguro.</a:t>
            </a:r>
          </a:p>
          <a:p>
            <a:pPr lvl="1"/>
            <a:r>
              <a:rPr lang="es-ES" dirty="0" smtClean="0"/>
              <a:t>Un código </a:t>
            </a:r>
            <a:r>
              <a:rPr lang="es-ES" dirty="0" err="1" smtClean="0"/>
              <a:t>mantenible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Mayor rapidez en el desarrollo.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30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TDD como Metodología  de diseño de software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Antes se pensaba que TDD era una forma de programar que consistía en generar primero los </a:t>
            </a:r>
            <a:r>
              <a:rPr lang="es-ES" dirty="0" err="1" smtClean="0"/>
              <a:t>tests</a:t>
            </a:r>
            <a:r>
              <a:rPr lang="es-ES" dirty="0" smtClean="0"/>
              <a:t> unitarios antes que la propia aplicación, con lo que se conseguía desarrollos de más calidad a </a:t>
            </a:r>
            <a:r>
              <a:rPr lang="es-ES" dirty="0" smtClean="0"/>
              <a:t>costo </a:t>
            </a:r>
            <a:r>
              <a:rPr lang="es-ES" dirty="0" smtClean="0"/>
              <a:t>de disminuir la productividad.</a:t>
            </a:r>
          </a:p>
          <a:p>
            <a:r>
              <a:rPr lang="es-ES" dirty="0" smtClean="0"/>
              <a:t>Pero esto no es cierto.</a:t>
            </a:r>
          </a:p>
          <a:p>
            <a:r>
              <a:rPr lang="es-ES" dirty="0" smtClean="0"/>
              <a:t>TDD no es para hacer pruebas, es una práctica que envuelve el desarrollo en su conjunto, especialmente el diseño de software.</a:t>
            </a:r>
          </a:p>
          <a:p>
            <a:r>
              <a:rPr lang="es-ES" dirty="0" smtClean="0"/>
              <a:t>Se dice que su última letra debería significar Diseño y no Desarrollo. Es decir Diseño Orientado </a:t>
            </a:r>
            <a:r>
              <a:rPr lang="es-ES" dirty="0" smtClean="0"/>
              <a:t>por pruebas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531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TDD como Metodología  de diseño de software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TDD fue creado por </a:t>
            </a:r>
            <a:r>
              <a:rPr lang="es-ES" b="1" dirty="0" smtClean="0"/>
              <a:t>Kent Beck.</a:t>
            </a:r>
          </a:p>
          <a:p>
            <a:r>
              <a:rPr lang="es-ES" b="1" dirty="0"/>
              <a:t>Kent Beck</a:t>
            </a:r>
            <a:r>
              <a:rPr lang="es-ES" b="1" dirty="0" smtClean="0"/>
              <a:t>. </a:t>
            </a:r>
            <a:r>
              <a:rPr lang="es-ES" dirty="0" smtClean="0"/>
              <a:t>Fue el creador de XP y JUNIT.</a:t>
            </a:r>
          </a:p>
          <a:p>
            <a:r>
              <a:rPr lang="es-ES" dirty="0" smtClean="0"/>
              <a:t>En esencia TDD es un proceso a seguir, lo cual ya lo hace diferente a un simple enfoque de pruebas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16" y="2722793"/>
            <a:ext cx="3852734" cy="287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7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TDD como Metodología de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Fuente: Wikipedia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Al Ciclo </a:t>
            </a:r>
            <a:r>
              <a:rPr lang="es-ES" dirty="0" smtClean="0"/>
              <a:t>maneja los siguientes acuerdos:</a:t>
            </a:r>
            <a:endParaRPr lang="es-ES" dirty="0"/>
          </a:p>
          <a:p>
            <a:pPr lvl="1"/>
            <a:r>
              <a:rPr lang="es-ES" dirty="0"/>
              <a:t>Rojo (Hacer que la Prueba falle)</a:t>
            </a:r>
          </a:p>
          <a:p>
            <a:pPr lvl="1"/>
            <a:r>
              <a:rPr lang="es-ES" dirty="0"/>
              <a:t>Verde (Hacer que la prueba pase)</a:t>
            </a:r>
          </a:p>
          <a:p>
            <a:pPr lvl="1"/>
            <a:r>
              <a:rPr lang="es-ES" dirty="0" err="1"/>
              <a:t>Refactor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58533"/>
            <a:ext cx="4144648" cy="297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19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TDD como Metodología de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TDD tiene un enfoque más amplio y pone su atención a las pruebas de diseño.</a:t>
            </a:r>
          </a:p>
          <a:p>
            <a:r>
              <a:rPr lang="es-ES" dirty="0" smtClean="0"/>
              <a:t>TDD está más relacionado con el diseño emergente que con las pruebas.</a:t>
            </a:r>
          </a:p>
          <a:p>
            <a:r>
              <a:rPr lang="es-ES" dirty="0" smtClean="0"/>
              <a:t>TDD genera una gran cantidad de pruebas es un efecto secundario positivo, pero no su propósito final.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87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proceso de Diseño de software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Sería:</a:t>
            </a:r>
          </a:p>
          <a:p>
            <a:pPr lvl="1"/>
            <a:r>
              <a:rPr lang="es-ES" dirty="0" smtClean="0"/>
              <a:t>El cliente </a:t>
            </a:r>
            <a:r>
              <a:rPr lang="es-ES" b="1" dirty="0" smtClean="0"/>
              <a:t>escribe su Historia de Usuario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Se escriben </a:t>
            </a:r>
            <a:r>
              <a:rPr lang="es-ES" b="1" dirty="0" smtClean="0"/>
              <a:t>junto con el cliente los criterios de aceptación de esta historia</a:t>
            </a:r>
            <a:r>
              <a:rPr lang="es-ES" dirty="0" smtClean="0"/>
              <a:t>, desglosándolos mucho para simplificarlos todo lo posible.</a:t>
            </a:r>
          </a:p>
          <a:p>
            <a:pPr lvl="1"/>
            <a:r>
              <a:rPr lang="es-ES" dirty="0" smtClean="0"/>
              <a:t>Se escoge </a:t>
            </a:r>
            <a:r>
              <a:rPr lang="es-ES" b="1" dirty="0" smtClean="0"/>
              <a:t>el criterio de aceptación más  simple </a:t>
            </a:r>
            <a:r>
              <a:rPr lang="es-ES" dirty="0" smtClean="0"/>
              <a:t>y se traduce en una prueba unitaria.</a:t>
            </a:r>
          </a:p>
          <a:p>
            <a:pPr lvl="1"/>
            <a:r>
              <a:rPr lang="es-ES" dirty="0" smtClean="0"/>
              <a:t>Se </a:t>
            </a:r>
            <a:r>
              <a:rPr lang="es-ES" b="1" dirty="0" smtClean="0"/>
              <a:t>comprueba que esta prueba falla</a:t>
            </a:r>
          </a:p>
          <a:p>
            <a:pPr lvl="1"/>
            <a:r>
              <a:rPr lang="es-ES" dirty="0" smtClean="0"/>
              <a:t>Se </a:t>
            </a:r>
            <a:r>
              <a:rPr lang="es-ES" b="1" dirty="0" smtClean="0"/>
              <a:t>escribe el código para hacer pasar la prueba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Se ejecutan todas las pruebas </a:t>
            </a:r>
            <a:r>
              <a:rPr lang="es-ES" b="1" dirty="0" smtClean="0"/>
              <a:t>automatizadas.</a:t>
            </a:r>
          </a:p>
          <a:p>
            <a:pPr lvl="1"/>
            <a:r>
              <a:rPr lang="es-ES" dirty="0" smtClean="0"/>
              <a:t>Se </a:t>
            </a:r>
            <a:r>
              <a:rPr lang="es-ES" b="1" dirty="0" err="1" smtClean="0"/>
              <a:t>refactoriza</a:t>
            </a:r>
            <a:r>
              <a:rPr lang="es-ES" b="1" dirty="0" smtClean="0"/>
              <a:t> </a:t>
            </a:r>
            <a:r>
              <a:rPr lang="es-ES" dirty="0" smtClean="0"/>
              <a:t>y se limpia el código.</a:t>
            </a:r>
          </a:p>
          <a:p>
            <a:pPr lvl="1"/>
            <a:r>
              <a:rPr lang="es-ES" dirty="0" smtClean="0"/>
              <a:t>Se vuelve a pasar todas las pruebas automatizadas para comprobar que todo sigue funcionando.</a:t>
            </a:r>
          </a:p>
          <a:p>
            <a:pPr lvl="1"/>
            <a:r>
              <a:rPr lang="es-ES" dirty="0" smtClean="0"/>
              <a:t>Se vuelve al punto 3 con los criterios de aceptación que falten, se repite el ciclo una y otra vez hasta completar la aplicación.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273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práctico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95400" y="2556932"/>
            <a:ext cx="9601197" cy="2336344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El cliente pide desarrollar una </a:t>
            </a:r>
            <a:r>
              <a:rPr lang="es-ES" b="1" dirty="0" smtClean="0"/>
              <a:t>calculadora que sume números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acuerda con el cliente que el criterio de aceptación sería que si se introduce a la calculadora dos números  y se escoge la operación de suma. La calculadora muestra el resultado de la suma en la pantalla.</a:t>
            </a:r>
          </a:p>
          <a:p>
            <a:r>
              <a:rPr lang="es-ES" dirty="0" smtClean="0"/>
              <a:t>Partiendo de este criterio se comienza a definir el funcionamiento del algoritmo de suma y se convierte el criterio de aceptación en una prueba concreta. Por ejemplo si se introduce 3 y 5 debería devolver 8.</a:t>
            </a:r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06" y="5057117"/>
            <a:ext cx="6919203" cy="108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20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Porqué es importante TDD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Porque </a:t>
            </a:r>
            <a:r>
              <a:rPr lang="es-ES" b="1" dirty="0" smtClean="0"/>
              <a:t>primero se escribe como debe funcionar el programa </a:t>
            </a:r>
            <a:r>
              <a:rPr lang="es-ES" dirty="0" smtClean="0"/>
              <a:t>y una vez que está claro codificarla.</a:t>
            </a:r>
          </a:p>
          <a:p>
            <a:r>
              <a:rPr lang="es-ES" b="1" dirty="0" smtClean="0"/>
              <a:t>Al escribir el Test se diseña como va a funcionar el software</a:t>
            </a:r>
            <a:r>
              <a:rPr lang="es-ES" dirty="0" smtClean="0"/>
              <a:t>.</a:t>
            </a:r>
          </a:p>
          <a:p>
            <a:r>
              <a:rPr lang="es-ES" dirty="0" smtClean="0"/>
              <a:t>Para cubrir la prueba se requiere una clase Calculadora con un método que se llame suma() y que reciba dos parámetros.</a:t>
            </a:r>
          </a:p>
          <a:p>
            <a:r>
              <a:rPr lang="es-ES" dirty="0" smtClean="0"/>
              <a:t>La clase todavía no existe, pero cuando la cree ya se conoce como va a funcionar.</a:t>
            </a:r>
          </a:p>
          <a:p>
            <a:r>
              <a:rPr lang="es-ES" dirty="0" smtClean="0"/>
              <a:t>A pesar de que el ejemplo es trivial nos enseña que clases y qué métodos se requieren.</a:t>
            </a:r>
          </a:p>
          <a:p>
            <a:r>
              <a:rPr lang="es-ES" dirty="0" smtClean="0"/>
              <a:t>De ésta manera se evita  escribir código que nunca se usará.</a:t>
            </a:r>
          </a:p>
          <a:p>
            <a:r>
              <a:rPr lang="es-ES" b="1" dirty="0" smtClean="0"/>
              <a:t>Con TDD solo se hace lo necesario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9489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813</Words>
  <Application>Microsoft Office PowerPoint</Application>
  <PresentationFormat>Personalizado</PresentationFormat>
  <Paragraphs>66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Orgánico</vt:lpstr>
      <vt:lpstr>Metodología TDD</vt:lpstr>
      <vt:lpstr>TDD como Metodología  de diseño de software</vt:lpstr>
      <vt:lpstr>TDD como Metodología  de diseño de software</vt:lpstr>
      <vt:lpstr>TDD como Metodología  de diseño de software</vt:lpstr>
      <vt:lpstr>TDD como Metodología de software</vt:lpstr>
      <vt:lpstr>TDD como Metodología de Software</vt:lpstr>
      <vt:lpstr>El proceso de Diseño de software </vt:lpstr>
      <vt:lpstr>Ejemplo práctico</vt:lpstr>
      <vt:lpstr>Porqué es importante TDD</vt:lpstr>
      <vt:lpstr>En qué piensa TDD</vt:lpstr>
      <vt:lpstr>TDD</vt:lpstr>
      <vt:lpstr>TDD</vt:lpstr>
      <vt:lpstr>TDD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 Maritzol T</dc:creator>
  <cp:lastModifiedBy>USRBDD</cp:lastModifiedBy>
  <cp:revision>26</cp:revision>
  <dcterms:created xsi:type="dcterms:W3CDTF">2013-10-23T08:47:04Z</dcterms:created>
  <dcterms:modified xsi:type="dcterms:W3CDTF">2014-05-20T22:28:40Z</dcterms:modified>
</cp:coreProperties>
</file>