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36"/>
  </p:notesMasterIdLst>
  <p:sldIdLst>
    <p:sldId id="256" r:id="rId3"/>
    <p:sldId id="302" r:id="rId4"/>
    <p:sldId id="257" r:id="rId5"/>
    <p:sldId id="303" r:id="rId6"/>
    <p:sldId id="285" r:id="rId7"/>
    <p:sldId id="286" r:id="rId8"/>
    <p:sldId id="259" r:id="rId9"/>
    <p:sldId id="289" r:id="rId10"/>
    <p:sldId id="291" r:id="rId11"/>
    <p:sldId id="290" r:id="rId12"/>
    <p:sldId id="310" r:id="rId13"/>
    <p:sldId id="320" r:id="rId14"/>
    <p:sldId id="319" r:id="rId15"/>
    <p:sldId id="318" r:id="rId16"/>
    <p:sldId id="317" r:id="rId17"/>
    <p:sldId id="301" r:id="rId18"/>
    <p:sldId id="315" r:id="rId19"/>
    <p:sldId id="314" r:id="rId20"/>
    <p:sldId id="313" r:id="rId21"/>
    <p:sldId id="312" r:id="rId22"/>
    <p:sldId id="325" r:id="rId23"/>
    <p:sldId id="324" r:id="rId24"/>
    <p:sldId id="323" r:id="rId25"/>
    <p:sldId id="322" r:id="rId26"/>
    <p:sldId id="321" r:id="rId27"/>
    <p:sldId id="287" r:id="rId28"/>
    <p:sldId id="288" r:id="rId29"/>
    <p:sldId id="293" r:id="rId30"/>
    <p:sldId id="292" r:id="rId31"/>
    <p:sldId id="296" r:id="rId32"/>
    <p:sldId id="306" r:id="rId33"/>
    <p:sldId id="294" r:id="rId34"/>
    <p:sldId id="297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EA66F-0002-B0AA-E463-882E29B79187}" v="19" dt="2019-11-25T13:38:31.108"/>
    <p1510:client id="{179BD23A-C5EB-CD81-FD2F-C3D1904C7DFA}" v="77" dt="2019-11-25T14:05:51.137"/>
    <p1510:client id="{363A0C4E-1E44-8B82-5A99-9F82A13D22A5}" v="4" dt="2019-11-25T14:34:18.585"/>
    <p1510:client id="{416301D3-2678-41F1-5D2E-7CDB1D1E427C}" v="129" dt="2019-11-25T13:41:39.873"/>
    <p1510:client id="{4BD135C9-04A1-8F46-A08B-EB065DC85852}" v="124" dt="2019-11-25T13:42:47.670"/>
    <p1510:client id="{62635477-F77C-49E4-B23D-82F4E1C19C17}" v="75" vWet="78" dt="2019-11-25T13:41:34.027"/>
    <p1510:client id="{707D84DD-E231-A759-97F8-53B2B041BFE9}" v="32" dt="2019-11-25T13:41:31.270"/>
    <p1510:client id="{71A16828-9DF1-F43E-C78A-ECE337DF2889}" v="8" dt="2019-11-25T15:44:42.597"/>
    <p1510:client id="{748E33AF-CBBD-A42B-2201-9A244E8E3F80}" v="91" dt="2019-11-25T13:42:14.886"/>
    <p1510:client id="{7C52FE32-3F83-866A-D487-48DE879D322E}" v="6" dt="2019-11-25T13:38:37.344"/>
    <p1510:client id="{7CE10210-5DA3-E177-615E-49759EBC0994}" v="60" dt="2019-11-25T13:40:03.813"/>
    <p1510:client id="{93D56E6A-0A0E-7AAA-89F1-9A4765D806DB}" v="19" dt="2019-11-25T13:33:12.914"/>
    <p1510:client id="{CAA5455C-03BD-5198-DE9C-4418BA2C9F3D}" v="4" dt="2019-11-25T13:38:40.851"/>
    <p1510:client id="{CF2AF180-17F0-1CAC-B47D-E8EF6CB5BC01}" v="35" dt="2019-11-25T13:36:08.620"/>
    <p1510:client id="{D32BCEC7-30FB-4ABE-AC28-4C82AA2E5DBC}" v="17" dt="2019-11-27T04:59:54.660"/>
    <p1510:client id="{E9EFCC4C-2AF8-0EF5-1CF5-4B4EDFF2C198}" v="101" dt="2019-11-25T13:41:04.305"/>
  </p1510:revLst>
</p1510:revInfo>
</file>

<file path=ppt/tableStyles.xml><?xml version="1.0" encoding="utf-8"?>
<a:tblStyleLst xmlns:a="http://schemas.openxmlformats.org/drawingml/2006/main" def="{463DBBC7-A7AE-4F46-A003-B7AE359DF962}">
  <a:tblStyle styleId="{463DBBC7-A7AE-4F46-A003-B7AE359DF9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9FB8C2-E579-467C-B02A-917AD570B04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BCCD3D1-B003-4C6B-A20A-E4106902E2AD}">
      <dgm:prSet phldrT="[Texto]" phldr="0"/>
      <dgm:spPr/>
      <dgm:t>
        <a:bodyPr/>
        <a:lstStyle/>
        <a:p>
          <a:pPr rtl="0"/>
          <a:r>
            <a:rPr lang="es-ES" err="1">
              <a:latin typeface="Calibri Light" panose="020F0302020204030204"/>
            </a:rPr>
            <a:t>Install</a:t>
          </a:r>
          <a:r>
            <a:rPr lang="es-ES" b="0" i="0" u="none" strike="noStrike" cap="none" baseline="0" noProof="0">
              <a:latin typeface="Calibri Light"/>
              <a:cs typeface="Calibri Light"/>
            </a:rPr>
            <a:t> </a:t>
          </a:r>
          <a:endParaRPr lang="es-ES"/>
        </a:p>
      </dgm:t>
    </dgm:pt>
    <dgm:pt modelId="{0C5D8605-A919-4B2C-8AB3-B1C8B60DA2D8}" type="parTrans" cxnId="{DD067C2A-9EDB-44D2-84E4-3BE264E8B569}">
      <dgm:prSet/>
      <dgm:spPr/>
      <dgm:t>
        <a:bodyPr/>
        <a:lstStyle/>
        <a:p>
          <a:endParaRPr lang="es-ES"/>
        </a:p>
      </dgm:t>
    </dgm:pt>
    <dgm:pt modelId="{472114B4-2E26-4166-88F1-4603A43B8EB1}" type="sibTrans" cxnId="{DD067C2A-9EDB-44D2-84E4-3BE264E8B569}">
      <dgm:prSet/>
      <dgm:spPr/>
      <dgm:t>
        <a:bodyPr/>
        <a:lstStyle/>
        <a:p>
          <a:endParaRPr lang="es-ES"/>
        </a:p>
      </dgm:t>
    </dgm:pt>
    <dgm:pt modelId="{F9301445-658E-4C73-BA8C-FF9A3169B174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Describe el proceso de instalación </a:t>
          </a:r>
          <a:endParaRPr lang="es-ES"/>
        </a:p>
      </dgm:t>
    </dgm:pt>
    <dgm:pt modelId="{6E59851C-1DC0-4C83-BEBC-121C91F3F456}" type="parTrans" cxnId="{4FE35217-89B0-4C3E-8D64-43A5DCC48B97}">
      <dgm:prSet/>
      <dgm:spPr/>
      <dgm:t>
        <a:bodyPr/>
        <a:lstStyle/>
        <a:p>
          <a:endParaRPr lang="es-ES"/>
        </a:p>
      </dgm:t>
    </dgm:pt>
    <dgm:pt modelId="{2CA7FCFB-E26B-4D23-8B68-33927C10A8D7}" type="sibTrans" cxnId="{4FE35217-89B0-4C3E-8D64-43A5DCC48B97}">
      <dgm:prSet/>
      <dgm:spPr/>
      <dgm:t>
        <a:bodyPr/>
        <a:lstStyle/>
        <a:p>
          <a:endParaRPr lang="es-ES"/>
        </a:p>
      </dgm:t>
    </dgm:pt>
    <dgm:pt modelId="{01119C1D-C79B-4366-BC11-936E03FF052E}">
      <dgm:prSet phldrT="[Texto]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Copying</a:t>
          </a:r>
          <a:endParaRPr lang="es-ES"/>
        </a:p>
      </dgm:t>
    </dgm:pt>
    <dgm:pt modelId="{57165B21-A535-41F1-800A-C0CF72A81426}" type="parTrans" cxnId="{8C242553-9EEB-4813-9C60-1F3DC46FCADA}">
      <dgm:prSet/>
      <dgm:spPr/>
      <dgm:t>
        <a:bodyPr/>
        <a:lstStyle/>
        <a:p>
          <a:endParaRPr lang="es-ES"/>
        </a:p>
      </dgm:t>
    </dgm:pt>
    <dgm:pt modelId="{EAB8F880-1F2B-43A9-B2A1-9CF8874E794F}" type="sibTrans" cxnId="{8C242553-9EEB-4813-9C60-1F3DC46FCADA}">
      <dgm:prSet/>
      <dgm:spPr/>
      <dgm:t>
        <a:bodyPr/>
        <a:lstStyle/>
        <a:p>
          <a:endParaRPr lang="es-ES"/>
        </a:p>
      </dgm:t>
    </dgm:pt>
    <dgm:pt modelId="{276E4D41-4247-48A2-B4AE-3F405C51D4CC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Especifica</a:t>
          </a:r>
          <a:r>
            <a:rPr lang="es-ES"/>
            <a:t> la licencia bajo la que se permite o restringe la realización de las copias</a:t>
          </a:r>
        </a:p>
      </dgm:t>
    </dgm:pt>
    <dgm:pt modelId="{E69EA178-91DB-45D9-9777-967FD10CF01E}" type="parTrans" cxnId="{980E76FE-071D-43FD-935D-E6EA80EA124B}">
      <dgm:prSet/>
      <dgm:spPr/>
      <dgm:t>
        <a:bodyPr/>
        <a:lstStyle/>
        <a:p>
          <a:endParaRPr lang="es-ES"/>
        </a:p>
      </dgm:t>
    </dgm:pt>
    <dgm:pt modelId="{FE89DD8E-5A1F-43A7-B8F1-00457C65BEBC}" type="sibTrans" cxnId="{980E76FE-071D-43FD-935D-E6EA80EA124B}">
      <dgm:prSet/>
      <dgm:spPr/>
      <dgm:t>
        <a:bodyPr/>
        <a:lstStyle/>
        <a:p>
          <a:endParaRPr lang="es-ES"/>
        </a:p>
      </dgm:t>
    </dgm:pt>
    <dgm:pt modelId="{58D59EAC-FB70-4064-A5CA-F7CD2CBE0D7D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News </a:t>
          </a:r>
          <a:endParaRPr lang="es-ES"/>
        </a:p>
      </dgm:t>
    </dgm:pt>
    <dgm:pt modelId="{BF827173-A43A-462E-AC13-1F866B752119}" type="parTrans" cxnId="{4A376B4E-D4D5-4189-BE2F-C499935C4213}">
      <dgm:prSet/>
      <dgm:spPr/>
      <dgm:t>
        <a:bodyPr/>
        <a:lstStyle/>
        <a:p>
          <a:endParaRPr lang="es-ES"/>
        </a:p>
      </dgm:t>
    </dgm:pt>
    <dgm:pt modelId="{43D34020-3629-4DE6-B7BF-DAF0D263D544}" type="sibTrans" cxnId="{4A376B4E-D4D5-4189-BE2F-C499935C4213}">
      <dgm:prSet/>
      <dgm:spPr/>
      <dgm:t>
        <a:bodyPr/>
        <a:lstStyle/>
        <a:p>
          <a:endParaRPr lang="es-ES"/>
        </a:p>
      </dgm:t>
    </dgm:pt>
    <dgm:pt modelId="{ABB3EBC7-300D-4A76-8C67-D62520A31722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Especifica una lista de modificaciones</a:t>
          </a:r>
          <a:endParaRPr lang="es-ES"/>
        </a:p>
      </dgm:t>
    </dgm:pt>
    <dgm:pt modelId="{A675F760-B1A2-4228-BA22-7FD383E172F8}" type="parTrans" cxnId="{3759DEB7-C24E-4D0C-BD3C-2A5744BA9652}">
      <dgm:prSet/>
      <dgm:spPr/>
      <dgm:t>
        <a:bodyPr/>
        <a:lstStyle/>
        <a:p>
          <a:endParaRPr lang="es-ES"/>
        </a:p>
      </dgm:t>
    </dgm:pt>
    <dgm:pt modelId="{62A567F9-C680-4CDA-BB9B-F790674B0B46}" type="sibTrans" cxnId="{3759DEB7-C24E-4D0C-BD3C-2A5744BA9652}">
      <dgm:prSet/>
      <dgm:spPr/>
      <dgm:t>
        <a:bodyPr/>
        <a:lstStyle/>
        <a:p>
          <a:endParaRPr lang="es-ES"/>
        </a:p>
      </dgm:t>
    </dgm:pt>
    <dgm:pt modelId="{4C1B024B-4404-4887-BA78-FB825C6E9A86}">
      <dgm:prSet phldrT="[Texto]"/>
      <dgm:spPr/>
      <dgm:t>
        <a:bodyPr/>
        <a:lstStyle/>
        <a:p>
          <a:r>
            <a:rPr lang="es-ES">
              <a:latin typeface="Calibri Light" panose="020F0302020204030204"/>
            </a:rPr>
            <a:t>Readme</a:t>
          </a:r>
          <a:endParaRPr lang="es-ES"/>
        </a:p>
      </dgm:t>
    </dgm:pt>
    <dgm:pt modelId="{67E12E9A-5823-4BA1-BAEF-3204798639E9}" type="parTrans" cxnId="{7493A4D7-E65E-4125-B117-CA7AED084FA4}">
      <dgm:prSet/>
      <dgm:spPr/>
      <dgm:t>
        <a:bodyPr/>
        <a:lstStyle/>
        <a:p>
          <a:endParaRPr lang="es-ES"/>
        </a:p>
      </dgm:t>
    </dgm:pt>
    <dgm:pt modelId="{540BF5D9-16DC-497A-A372-C08A11A10278}" type="sibTrans" cxnId="{7493A4D7-E65E-4125-B117-CA7AED084FA4}">
      <dgm:prSet/>
      <dgm:spPr/>
      <dgm:t>
        <a:bodyPr/>
        <a:lstStyle/>
        <a:p>
          <a:endParaRPr lang="es-ES"/>
        </a:p>
      </dgm:t>
    </dgm:pt>
    <dgm:pt modelId="{16F8A953-0965-4ADD-96DC-C06BDC4DDB10}">
      <dgm:prSet phldrT="[Texto]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Este fichero es históricamente el primero en ser revisado por el usuario.</a:t>
          </a:r>
          <a:endParaRPr lang="es-ES"/>
        </a:p>
      </dgm:t>
    </dgm:pt>
    <dgm:pt modelId="{8FC6AD72-C644-4D41-A2D8-6C06A2D7F5D8}" type="parTrans" cxnId="{F16918B9-14AE-44BB-89BF-0E0F6C8664EB}">
      <dgm:prSet/>
      <dgm:spPr/>
      <dgm:t>
        <a:bodyPr/>
        <a:lstStyle/>
        <a:p>
          <a:endParaRPr lang="es-ES"/>
        </a:p>
      </dgm:t>
    </dgm:pt>
    <dgm:pt modelId="{A15321D7-16B0-463B-8EA2-2D916D41A0F0}" type="sibTrans" cxnId="{F16918B9-14AE-44BB-89BF-0E0F6C8664EB}">
      <dgm:prSet/>
      <dgm:spPr/>
      <dgm:t>
        <a:bodyPr/>
        <a:lstStyle/>
        <a:p>
          <a:endParaRPr lang="es-ES"/>
        </a:p>
      </dgm:t>
    </dgm:pt>
    <dgm:pt modelId="{8828EDBE-6AAB-4B12-A442-EB0958E2071C}">
      <dgm:prSet phldrT="[Texto]" phldr="0"/>
      <dgm:spPr/>
      <dgm:t>
        <a:bodyPr/>
        <a:lstStyle/>
        <a:p>
          <a:r>
            <a:rPr lang="es-ES" err="1">
              <a:latin typeface="Calibri Light" panose="020F0302020204030204"/>
            </a:rPr>
            <a:t>Authors</a:t>
          </a:r>
          <a:endParaRPr lang="es-ES"/>
        </a:p>
      </dgm:t>
    </dgm:pt>
    <dgm:pt modelId="{891DD5B4-A230-4238-BCF0-990E14205D0E}" type="parTrans" cxnId="{B5EE0A25-0935-41FE-8101-B2B3BB8EE4C8}">
      <dgm:prSet/>
      <dgm:spPr/>
      <dgm:t>
        <a:bodyPr/>
        <a:lstStyle/>
        <a:p>
          <a:endParaRPr lang="es-ES"/>
        </a:p>
      </dgm:t>
    </dgm:pt>
    <dgm:pt modelId="{1933B1B6-95DD-45C7-807B-2A374DE8F607}" type="sibTrans" cxnId="{B5EE0A25-0935-41FE-8101-B2B3BB8EE4C8}">
      <dgm:prSet/>
      <dgm:spPr/>
      <dgm:t>
        <a:bodyPr/>
        <a:lstStyle/>
        <a:p>
          <a:endParaRPr lang="es-ES"/>
        </a:p>
      </dgm:t>
    </dgm:pt>
    <dgm:pt modelId="{AFFC75EE-22F6-4332-ADC4-AEC1AD15561E}">
      <dgm:prSet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Es un fichero con el nombre de todas las personas que participaron en el desarrollo.</a:t>
          </a:r>
        </a:p>
      </dgm:t>
    </dgm:pt>
    <dgm:pt modelId="{A25D28EC-5865-4098-81AF-AB27DC8020D5}" type="parTrans" cxnId="{08F4FD1B-EE64-45EF-AD92-213D2DF3B8C4}">
      <dgm:prSet/>
      <dgm:spPr/>
    </dgm:pt>
    <dgm:pt modelId="{CC2BD3E2-6E92-42B6-96A1-24CA997A39C0}" type="sibTrans" cxnId="{08F4FD1B-EE64-45EF-AD92-213D2DF3B8C4}">
      <dgm:prSet/>
      <dgm:spPr/>
    </dgm:pt>
    <dgm:pt modelId="{B624C2C0-B464-4992-8D03-21E777A882D7}">
      <dgm:prSet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Changelog</a:t>
          </a:r>
        </a:p>
      </dgm:t>
    </dgm:pt>
    <dgm:pt modelId="{0D0584BD-0592-4C65-9CFF-8AE0FE838D54}" type="parTrans" cxnId="{14080C61-1924-4C30-9C1D-F3B47CE059AE}">
      <dgm:prSet/>
      <dgm:spPr/>
    </dgm:pt>
    <dgm:pt modelId="{478FED38-E156-4A2F-8E04-1BC33D2057E5}" type="sibTrans" cxnId="{14080C61-1924-4C30-9C1D-F3B47CE059AE}">
      <dgm:prSet/>
      <dgm:spPr/>
    </dgm:pt>
    <dgm:pt modelId="{66436039-F93D-481A-ACD7-8FCCC231A738}">
      <dgm:prSet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Permite conocer los cambios, actualizaciones y estado del software.</a:t>
          </a:r>
        </a:p>
      </dgm:t>
    </dgm:pt>
    <dgm:pt modelId="{9AC6EA7D-128E-459B-B2CB-F93FAF6D41FF}" type="parTrans" cxnId="{1CFCA63E-1680-480D-BF89-D777A0EB2DB9}">
      <dgm:prSet/>
      <dgm:spPr/>
    </dgm:pt>
    <dgm:pt modelId="{9BD3A6D3-73C6-445D-B597-3614E79F6697}" type="sibTrans" cxnId="{1CFCA63E-1680-480D-BF89-D777A0EB2DB9}">
      <dgm:prSet/>
      <dgm:spPr/>
    </dgm:pt>
    <dgm:pt modelId="{327C578E-10CE-469D-840F-99EF3294DE28}" type="pres">
      <dgm:prSet presAssocID="{AA9FB8C2-E579-467C-B02A-917AD570B040}" presName="Name0" presStyleCnt="0">
        <dgm:presLayoutVars>
          <dgm:dir/>
          <dgm:animLvl val="lvl"/>
          <dgm:resizeHandles val="exact"/>
        </dgm:presLayoutVars>
      </dgm:prSet>
      <dgm:spPr/>
    </dgm:pt>
    <dgm:pt modelId="{C30A1010-6406-4866-9D29-E49650B2C5BC}" type="pres">
      <dgm:prSet presAssocID="{BBCCD3D1-B003-4C6B-A20A-E4106902E2AD}" presName="linNode" presStyleCnt="0"/>
      <dgm:spPr/>
    </dgm:pt>
    <dgm:pt modelId="{7A60FBFA-54BC-485C-BB16-F74A176A0B8C}" type="pres">
      <dgm:prSet presAssocID="{BBCCD3D1-B003-4C6B-A20A-E4106902E2AD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91147460-AE14-47B7-9EEB-59FE0B6050EC}" type="pres">
      <dgm:prSet presAssocID="{BBCCD3D1-B003-4C6B-A20A-E4106902E2AD}" presName="descendantText" presStyleLbl="alignAccFollowNode1" presStyleIdx="0" presStyleCnt="6">
        <dgm:presLayoutVars>
          <dgm:bulletEnabled val="1"/>
        </dgm:presLayoutVars>
      </dgm:prSet>
      <dgm:spPr/>
    </dgm:pt>
    <dgm:pt modelId="{F2401D27-8438-42A1-AD4E-A43A76980E5F}" type="pres">
      <dgm:prSet presAssocID="{472114B4-2E26-4166-88F1-4603A43B8EB1}" presName="sp" presStyleCnt="0"/>
      <dgm:spPr/>
    </dgm:pt>
    <dgm:pt modelId="{D9C0F2BE-229B-404B-906E-F1F1A5A15C35}" type="pres">
      <dgm:prSet presAssocID="{01119C1D-C79B-4366-BC11-936E03FF052E}" presName="linNode" presStyleCnt="0"/>
      <dgm:spPr/>
    </dgm:pt>
    <dgm:pt modelId="{224D61B9-6B44-499F-88BB-6BEB62A35E77}" type="pres">
      <dgm:prSet presAssocID="{01119C1D-C79B-4366-BC11-936E03FF052E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DD2BF213-A7BC-4382-97D9-7941D52D085D}" type="pres">
      <dgm:prSet presAssocID="{01119C1D-C79B-4366-BC11-936E03FF052E}" presName="descendantText" presStyleLbl="alignAccFollowNode1" presStyleIdx="1" presStyleCnt="6">
        <dgm:presLayoutVars>
          <dgm:bulletEnabled val="1"/>
        </dgm:presLayoutVars>
      </dgm:prSet>
      <dgm:spPr/>
    </dgm:pt>
    <dgm:pt modelId="{7D289C75-6D83-4DF1-BF89-E888ABF7A876}" type="pres">
      <dgm:prSet presAssocID="{EAB8F880-1F2B-43A9-B2A1-9CF8874E794F}" presName="sp" presStyleCnt="0"/>
      <dgm:spPr/>
    </dgm:pt>
    <dgm:pt modelId="{09C3F1D5-7AE2-4F47-8CBF-6CB87E6F4467}" type="pres">
      <dgm:prSet presAssocID="{58D59EAC-FB70-4064-A5CA-F7CD2CBE0D7D}" presName="linNode" presStyleCnt="0"/>
      <dgm:spPr/>
    </dgm:pt>
    <dgm:pt modelId="{9417D372-5D3C-457C-86CA-81DC5BB1A60B}" type="pres">
      <dgm:prSet presAssocID="{58D59EAC-FB70-4064-A5CA-F7CD2CBE0D7D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8FDB15BB-D408-49FF-877F-37E9804916A6}" type="pres">
      <dgm:prSet presAssocID="{58D59EAC-FB70-4064-A5CA-F7CD2CBE0D7D}" presName="descendantText" presStyleLbl="alignAccFollowNode1" presStyleIdx="2" presStyleCnt="6">
        <dgm:presLayoutVars>
          <dgm:bulletEnabled val="1"/>
        </dgm:presLayoutVars>
      </dgm:prSet>
      <dgm:spPr/>
    </dgm:pt>
    <dgm:pt modelId="{0EE724E1-0981-42BD-B002-20DC1EC50691}" type="pres">
      <dgm:prSet presAssocID="{43D34020-3629-4DE6-B7BF-DAF0D263D544}" presName="sp" presStyleCnt="0"/>
      <dgm:spPr/>
    </dgm:pt>
    <dgm:pt modelId="{EF506229-D307-42CE-B8E8-35CF1314813B}" type="pres">
      <dgm:prSet presAssocID="{4C1B024B-4404-4887-BA78-FB825C6E9A86}" presName="linNode" presStyleCnt="0"/>
      <dgm:spPr/>
    </dgm:pt>
    <dgm:pt modelId="{F351FF4D-DFA0-40C6-947E-7304B3376118}" type="pres">
      <dgm:prSet presAssocID="{4C1B024B-4404-4887-BA78-FB825C6E9A86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D5455F24-B673-441F-A46D-5CBE99B18368}" type="pres">
      <dgm:prSet presAssocID="{4C1B024B-4404-4887-BA78-FB825C6E9A86}" presName="descendantText" presStyleLbl="alignAccFollowNode1" presStyleIdx="3" presStyleCnt="6">
        <dgm:presLayoutVars>
          <dgm:bulletEnabled val="1"/>
        </dgm:presLayoutVars>
      </dgm:prSet>
      <dgm:spPr/>
    </dgm:pt>
    <dgm:pt modelId="{1D8E52E2-770B-4722-9B16-24B90DAB6520}" type="pres">
      <dgm:prSet presAssocID="{540BF5D9-16DC-497A-A372-C08A11A10278}" presName="sp" presStyleCnt="0"/>
      <dgm:spPr/>
    </dgm:pt>
    <dgm:pt modelId="{B5E11FF9-8C70-41A7-A23E-9FAEA40A508E}" type="pres">
      <dgm:prSet presAssocID="{8828EDBE-6AAB-4B12-A442-EB0958E2071C}" presName="linNode" presStyleCnt="0"/>
      <dgm:spPr/>
    </dgm:pt>
    <dgm:pt modelId="{2DFBB029-AFC6-4A38-A2C0-7BE682651ED1}" type="pres">
      <dgm:prSet presAssocID="{8828EDBE-6AAB-4B12-A442-EB0958E2071C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DEC1654-050A-4E8C-814C-056B0E9CF28B}" type="pres">
      <dgm:prSet presAssocID="{8828EDBE-6AAB-4B12-A442-EB0958E2071C}" presName="descendantText" presStyleLbl="alignAccFollowNode1" presStyleIdx="4" presStyleCnt="6">
        <dgm:presLayoutVars>
          <dgm:bulletEnabled val="1"/>
        </dgm:presLayoutVars>
      </dgm:prSet>
      <dgm:spPr/>
    </dgm:pt>
    <dgm:pt modelId="{DACB9CAC-4B93-4CF2-981A-D72563A80E69}" type="pres">
      <dgm:prSet presAssocID="{1933B1B6-95DD-45C7-807B-2A374DE8F607}" presName="sp" presStyleCnt="0"/>
      <dgm:spPr/>
    </dgm:pt>
    <dgm:pt modelId="{F50A60CD-03DA-433A-A571-42DFFBC3C303}" type="pres">
      <dgm:prSet presAssocID="{B624C2C0-B464-4992-8D03-21E777A882D7}" presName="linNode" presStyleCnt="0"/>
      <dgm:spPr/>
    </dgm:pt>
    <dgm:pt modelId="{8F6CA402-CE93-4FCF-912B-EADEC5CDF1C4}" type="pres">
      <dgm:prSet presAssocID="{B624C2C0-B464-4992-8D03-21E777A882D7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E8087933-20AC-46CB-996A-C570D758AD17}" type="pres">
      <dgm:prSet presAssocID="{B624C2C0-B464-4992-8D03-21E777A882D7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E84AB80A-38E8-4D78-91A0-D2398ADAD9B5}" type="presOf" srcId="{66436039-F93D-481A-ACD7-8FCCC231A738}" destId="{E8087933-20AC-46CB-996A-C570D758AD17}" srcOrd="0" destOrd="0" presId="urn:microsoft.com/office/officeart/2005/8/layout/vList5"/>
    <dgm:cxn modelId="{4FE35217-89B0-4C3E-8D64-43A5DCC48B97}" srcId="{BBCCD3D1-B003-4C6B-A20A-E4106902E2AD}" destId="{F9301445-658E-4C73-BA8C-FF9A3169B174}" srcOrd="0" destOrd="0" parTransId="{6E59851C-1DC0-4C83-BEBC-121C91F3F456}" sibTransId="{2CA7FCFB-E26B-4D23-8B68-33927C10A8D7}"/>
    <dgm:cxn modelId="{85DF5E1B-7497-4CC0-9472-4F40E0EC1543}" type="presOf" srcId="{F9301445-658E-4C73-BA8C-FF9A3169B174}" destId="{91147460-AE14-47B7-9EEB-59FE0B6050EC}" srcOrd="0" destOrd="0" presId="urn:microsoft.com/office/officeart/2005/8/layout/vList5"/>
    <dgm:cxn modelId="{08F4FD1B-EE64-45EF-AD92-213D2DF3B8C4}" srcId="{8828EDBE-6AAB-4B12-A442-EB0958E2071C}" destId="{AFFC75EE-22F6-4332-ADC4-AEC1AD15561E}" srcOrd="0" destOrd="0" parTransId="{A25D28EC-5865-4098-81AF-AB27DC8020D5}" sibTransId="{CC2BD3E2-6E92-42B6-96A1-24CA997A39C0}"/>
    <dgm:cxn modelId="{B5EE0A25-0935-41FE-8101-B2B3BB8EE4C8}" srcId="{AA9FB8C2-E579-467C-B02A-917AD570B040}" destId="{8828EDBE-6AAB-4B12-A442-EB0958E2071C}" srcOrd="4" destOrd="0" parTransId="{891DD5B4-A230-4238-BCF0-990E14205D0E}" sibTransId="{1933B1B6-95DD-45C7-807B-2A374DE8F607}"/>
    <dgm:cxn modelId="{DD067C2A-9EDB-44D2-84E4-3BE264E8B569}" srcId="{AA9FB8C2-E579-467C-B02A-917AD570B040}" destId="{BBCCD3D1-B003-4C6B-A20A-E4106902E2AD}" srcOrd="0" destOrd="0" parTransId="{0C5D8605-A919-4B2C-8AB3-B1C8B60DA2D8}" sibTransId="{472114B4-2E26-4166-88F1-4603A43B8EB1}"/>
    <dgm:cxn modelId="{0AA5CA31-0B23-473B-9F5F-7162DD66488E}" type="presOf" srcId="{B624C2C0-B464-4992-8D03-21E777A882D7}" destId="{8F6CA402-CE93-4FCF-912B-EADEC5CDF1C4}" srcOrd="0" destOrd="0" presId="urn:microsoft.com/office/officeart/2005/8/layout/vList5"/>
    <dgm:cxn modelId="{1CFCA63E-1680-480D-BF89-D777A0EB2DB9}" srcId="{B624C2C0-B464-4992-8D03-21E777A882D7}" destId="{66436039-F93D-481A-ACD7-8FCCC231A738}" srcOrd="0" destOrd="0" parTransId="{9AC6EA7D-128E-459B-B2CB-F93FAF6D41FF}" sibTransId="{9BD3A6D3-73C6-445D-B597-3614E79F6697}"/>
    <dgm:cxn modelId="{14080C61-1924-4C30-9C1D-F3B47CE059AE}" srcId="{AA9FB8C2-E579-467C-B02A-917AD570B040}" destId="{B624C2C0-B464-4992-8D03-21E777A882D7}" srcOrd="5" destOrd="0" parTransId="{0D0584BD-0592-4C65-9CFF-8AE0FE838D54}" sibTransId="{478FED38-E156-4A2F-8E04-1BC33D2057E5}"/>
    <dgm:cxn modelId="{63DF7D61-3D24-4E1A-ADB2-7C5982EED6B2}" type="presOf" srcId="{AFFC75EE-22F6-4332-ADC4-AEC1AD15561E}" destId="{3DEC1654-050A-4E8C-814C-056B0E9CF28B}" srcOrd="0" destOrd="0" presId="urn:microsoft.com/office/officeart/2005/8/layout/vList5"/>
    <dgm:cxn modelId="{4A376B4E-D4D5-4189-BE2F-C499935C4213}" srcId="{AA9FB8C2-E579-467C-B02A-917AD570B040}" destId="{58D59EAC-FB70-4064-A5CA-F7CD2CBE0D7D}" srcOrd="2" destOrd="0" parTransId="{BF827173-A43A-462E-AC13-1F866B752119}" sibTransId="{43D34020-3629-4DE6-B7BF-DAF0D263D544}"/>
    <dgm:cxn modelId="{8C242553-9EEB-4813-9C60-1F3DC46FCADA}" srcId="{AA9FB8C2-E579-467C-B02A-917AD570B040}" destId="{01119C1D-C79B-4366-BC11-936E03FF052E}" srcOrd="1" destOrd="0" parTransId="{57165B21-A535-41F1-800A-C0CF72A81426}" sibTransId="{EAB8F880-1F2B-43A9-B2A1-9CF8874E794F}"/>
    <dgm:cxn modelId="{3C2C9A74-6589-477D-A211-FCD256DF42AC}" type="presOf" srcId="{ABB3EBC7-300D-4A76-8C67-D62520A31722}" destId="{8FDB15BB-D408-49FF-877F-37E9804916A6}" srcOrd="0" destOrd="0" presId="urn:microsoft.com/office/officeart/2005/8/layout/vList5"/>
    <dgm:cxn modelId="{F13E0492-F471-4065-8DA7-8B3FA7FB9ACD}" type="presOf" srcId="{276E4D41-4247-48A2-B4AE-3F405C51D4CC}" destId="{DD2BF213-A7BC-4382-97D9-7941D52D085D}" srcOrd="0" destOrd="0" presId="urn:microsoft.com/office/officeart/2005/8/layout/vList5"/>
    <dgm:cxn modelId="{F593C492-CA73-4B37-B92C-B8FDE92F7C1E}" type="presOf" srcId="{58D59EAC-FB70-4064-A5CA-F7CD2CBE0D7D}" destId="{9417D372-5D3C-457C-86CA-81DC5BB1A60B}" srcOrd="0" destOrd="0" presId="urn:microsoft.com/office/officeart/2005/8/layout/vList5"/>
    <dgm:cxn modelId="{ACBC64AB-8D75-4559-B34D-9E82298A3BF5}" type="presOf" srcId="{BBCCD3D1-B003-4C6B-A20A-E4106902E2AD}" destId="{7A60FBFA-54BC-485C-BB16-F74A176A0B8C}" srcOrd="0" destOrd="0" presId="urn:microsoft.com/office/officeart/2005/8/layout/vList5"/>
    <dgm:cxn modelId="{F64DB9AE-BD5D-4DBB-A106-6C9BEF6EEFF5}" type="presOf" srcId="{AA9FB8C2-E579-467C-B02A-917AD570B040}" destId="{327C578E-10CE-469D-840F-99EF3294DE28}" srcOrd="0" destOrd="0" presId="urn:microsoft.com/office/officeart/2005/8/layout/vList5"/>
    <dgm:cxn modelId="{5C3FB8B4-FC4C-4D35-9B20-908EC99AC29C}" type="presOf" srcId="{4C1B024B-4404-4887-BA78-FB825C6E9A86}" destId="{F351FF4D-DFA0-40C6-947E-7304B3376118}" srcOrd="0" destOrd="0" presId="urn:microsoft.com/office/officeart/2005/8/layout/vList5"/>
    <dgm:cxn modelId="{3759DEB7-C24E-4D0C-BD3C-2A5744BA9652}" srcId="{58D59EAC-FB70-4064-A5CA-F7CD2CBE0D7D}" destId="{ABB3EBC7-300D-4A76-8C67-D62520A31722}" srcOrd="0" destOrd="0" parTransId="{A675F760-B1A2-4228-BA22-7FD383E172F8}" sibTransId="{62A567F9-C680-4CDA-BB9B-F790674B0B46}"/>
    <dgm:cxn modelId="{F16918B9-14AE-44BB-89BF-0E0F6C8664EB}" srcId="{4C1B024B-4404-4887-BA78-FB825C6E9A86}" destId="{16F8A953-0965-4ADD-96DC-C06BDC4DDB10}" srcOrd="0" destOrd="0" parTransId="{8FC6AD72-C644-4D41-A2D8-6C06A2D7F5D8}" sibTransId="{A15321D7-16B0-463B-8EA2-2D916D41A0F0}"/>
    <dgm:cxn modelId="{7493A4D7-E65E-4125-B117-CA7AED084FA4}" srcId="{AA9FB8C2-E579-467C-B02A-917AD570B040}" destId="{4C1B024B-4404-4887-BA78-FB825C6E9A86}" srcOrd="3" destOrd="0" parTransId="{67E12E9A-5823-4BA1-BAEF-3204798639E9}" sibTransId="{540BF5D9-16DC-497A-A372-C08A11A10278}"/>
    <dgm:cxn modelId="{81428CDD-B0DF-45FD-8D87-9642D3D426FB}" type="presOf" srcId="{01119C1D-C79B-4366-BC11-936E03FF052E}" destId="{224D61B9-6B44-499F-88BB-6BEB62A35E77}" srcOrd="0" destOrd="0" presId="urn:microsoft.com/office/officeart/2005/8/layout/vList5"/>
    <dgm:cxn modelId="{7AAEDAF0-377C-4F65-B9EF-9B75F088639F}" type="presOf" srcId="{8828EDBE-6AAB-4B12-A442-EB0958E2071C}" destId="{2DFBB029-AFC6-4A38-A2C0-7BE682651ED1}" srcOrd="0" destOrd="0" presId="urn:microsoft.com/office/officeart/2005/8/layout/vList5"/>
    <dgm:cxn modelId="{D77545FA-7B15-43E9-AF09-0848515A7778}" type="presOf" srcId="{16F8A953-0965-4ADD-96DC-C06BDC4DDB10}" destId="{D5455F24-B673-441F-A46D-5CBE99B18368}" srcOrd="0" destOrd="0" presId="urn:microsoft.com/office/officeart/2005/8/layout/vList5"/>
    <dgm:cxn modelId="{980E76FE-071D-43FD-935D-E6EA80EA124B}" srcId="{01119C1D-C79B-4366-BC11-936E03FF052E}" destId="{276E4D41-4247-48A2-B4AE-3F405C51D4CC}" srcOrd="0" destOrd="0" parTransId="{E69EA178-91DB-45D9-9777-967FD10CF01E}" sibTransId="{FE89DD8E-5A1F-43A7-B8F1-00457C65BEBC}"/>
    <dgm:cxn modelId="{E33A699E-BD1B-4DF7-8771-252A5B6D121C}" type="presParOf" srcId="{327C578E-10CE-469D-840F-99EF3294DE28}" destId="{C30A1010-6406-4866-9D29-E49650B2C5BC}" srcOrd="0" destOrd="0" presId="urn:microsoft.com/office/officeart/2005/8/layout/vList5"/>
    <dgm:cxn modelId="{AB614414-5633-483C-8502-5D0CCD6DD717}" type="presParOf" srcId="{C30A1010-6406-4866-9D29-E49650B2C5BC}" destId="{7A60FBFA-54BC-485C-BB16-F74A176A0B8C}" srcOrd="0" destOrd="0" presId="urn:microsoft.com/office/officeart/2005/8/layout/vList5"/>
    <dgm:cxn modelId="{0A0BEABB-239E-439D-82D0-C8699633DCDC}" type="presParOf" srcId="{C30A1010-6406-4866-9D29-E49650B2C5BC}" destId="{91147460-AE14-47B7-9EEB-59FE0B6050EC}" srcOrd="1" destOrd="0" presId="urn:microsoft.com/office/officeart/2005/8/layout/vList5"/>
    <dgm:cxn modelId="{462288C5-33E2-4CF6-9F92-BC97B1E1385B}" type="presParOf" srcId="{327C578E-10CE-469D-840F-99EF3294DE28}" destId="{F2401D27-8438-42A1-AD4E-A43A76980E5F}" srcOrd="1" destOrd="0" presId="urn:microsoft.com/office/officeart/2005/8/layout/vList5"/>
    <dgm:cxn modelId="{E73517B2-8BD7-4911-BFD8-E33FFCCAA42C}" type="presParOf" srcId="{327C578E-10CE-469D-840F-99EF3294DE28}" destId="{D9C0F2BE-229B-404B-906E-F1F1A5A15C35}" srcOrd="2" destOrd="0" presId="urn:microsoft.com/office/officeart/2005/8/layout/vList5"/>
    <dgm:cxn modelId="{7008DC22-5F80-4B00-AC46-978A3135D14C}" type="presParOf" srcId="{D9C0F2BE-229B-404B-906E-F1F1A5A15C35}" destId="{224D61B9-6B44-499F-88BB-6BEB62A35E77}" srcOrd="0" destOrd="0" presId="urn:microsoft.com/office/officeart/2005/8/layout/vList5"/>
    <dgm:cxn modelId="{A547AC8C-572C-4B90-8263-F28BADAA8E41}" type="presParOf" srcId="{D9C0F2BE-229B-404B-906E-F1F1A5A15C35}" destId="{DD2BF213-A7BC-4382-97D9-7941D52D085D}" srcOrd="1" destOrd="0" presId="urn:microsoft.com/office/officeart/2005/8/layout/vList5"/>
    <dgm:cxn modelId="{7C0F449D-BE87-42BB-A07B-26E70BF501D9}" type="presParOf" srcId="{327C578E-10CE-469D-840F-99EF3294DE28}" destId="{7D289C75-6D83-4DF1-BF89-E888ABF7A876}" srcOrd="3" destOrd="0" presId="urn:microsoft.com/office/officeart/2005/8/layout/vList5"/>
    <dgm:cxn modelId="{518817BD-3ABA-4359-8243-1F4B6A3E45A9}" type="presParOf" srcId="{327C578E-10CE-469D-840F-99EF3294DE28}" destId="{09C3F1D5-7AE2-4F47-8CBF-6CB87E6F4467}" srcOrd="4" destOrd="0" presId="urn:microsoft.com/office/officeart/2005/8/layout/vList5"/>
    <dgm:cxn modelId="{9AE01F59-D042-49D4-B315-E20627B16A19}" type="presParOf" srcId="{09C3F1D5-7AE2-4F47-8CBF-6CB87E6F4467}" destId="{9417D372-5D3C-457C-86CA-81DC5BB1A60B}" srcOrd="0" destOrd="0" presId="urn:microsoft.com/office/officeart/2005/8/layout/vList5"/>
    <dgm:cxn modelId="{B5E7BFF8-9FC0-4602-B91B-C9DB82CB0B76}" type="presParOf" srcId="{09C3F1D5-7AE2-4F47-8CBF-6CB87E6F4467}" destId="{8FDB15BB-D408-49FF-877F-37E9804916A6}" srcOrd="1" destOrd="0" presId="urn:microsoft.com/office/officeart/2005/8/layout/vList5"/>
    <dgm:cxn modelId="{2AF5B4DC-D383-45F1-8D13-3BDE47285CDF}" type="presParOf" srcId="{327C578E-10CE-469D-840F-99EF3294DE28}" destId="{0EE724E1-0981-42BD-B002-20DC1EC50691}" srcOrd="5" destOrd="0" presId="urn:microsoft.com/office/officeart/2005/8/layout/vList5"/>
    <dgm:cxn modelId="{D83EC9D9-BFA1-432E-BE59-648A22E2462F}" type="presParOf" srcId="{327C578E-10CE-469D-840F-99EF3294DE28}" destId="{EF506229-D307-42CE-B8E8-35CF1314813B}" srcOrd="6" destOrd="0" presId="urn:microsoft.com/office/officeart/2005/8/layout/vList5"/>
    <dgm:cxn modelId="{68AC0C27-75A6-481C-84A5-977A992DF2CC}" type="presParOf" srcId="{EF506229-D307-42CE-B8E8-35CF1314813B}" destId="{F351FF4D-DFA0-40C6-947E-7304B3376118}" srcOrd="0" destOrd="0" presId="urn:microsoft.com/office/officeart/2005/8/layout/vList5"/>
    <dgm:cxn modelId="{3B837836-B40E-421D-AFB4-21CAD5061CE6}" type="presParOf" srcId="{EF506229-D307-42CE-B8E8-35CF1314813B}" destId="{D5455F24-B673-441F-A46D-5CBE99B18368}" srcOrd="1" destOrd="0" presId="urn:microsoft.com/office/officeart/2005/8/layout/vList5"/>
    <dgm:cxn modelId="{80688493-4C3F-4B3E-B9F8-CB4E96D3F530}" type="presParOf" srcId="{327C578E-10CE-469D-840F-99EF3294DE28}" destId="{1D8E52E2-770B-4722-9B16-24B90DAB6520}" srcOrd="7" destOrd="0" presId="urn:microsoft.com/office/officeart/2005/8/layout/vList5"/>
    <dgm:cxn modelId="{B6406AD1-1558-4755-B3A1-5FB647A08158}" type="presParOf" srcId="{327C578E-10CE-469D-840F-99EF3294DE28}" destId="{B5E11FF9-8C70-41A7-A23E-9FAEA40A508E}" srcOrd="8" destOrd="0" presId="urn:microsoft.com/office/officeart/2005/8/layout/vList5"/>
    <dgm:cxn modelId="{C46816F6-E957-464A-891C-3F5605E0E2FD}" type="presParOf" srcId="{B5E11FF9-8C70-41A7-A23E-9FAEA40A508E}" destId="{2DFBB029-AFC6-4A38-A2C0-7BE682651ED1}" srcOrd="0" destOrd="0" presId="urn:microsoft.com/office/officeart/2005/8/layout/vList5"/>
    <dgm:cxn modelId="{E8D3B148-8FC4-4B23-ABBF-B6F2AA1FCC2D}" type="presParOf" srcId="{B5E11FF9-8C70-41A7-A23E-9FAEA40A508E}" destId="{3DEC1654-050A-4E8C-814C-056B0E9CF28B}" srcOrd="1" destOrd="0" presId="urn:microsoft.com/office/officeart/2005/8/layout/vList5"/>
    <dgm:cxn modelId="{CCEA7787-20BD-481C-A27A-18DD7C667636}" type="presParOf" srcId="{327C578E-10CE-469D-840F-99EF3294DE28}" destId="{DACB9CAC-4B93-4CF2-981A-D72563A80E69}" srcOrd="9" destOrd="0" presId="urn:microsoft.com/office/officeart/2005/8/layout/vList5"/>
    <dgm:cxn modelId="{8B187415-C6A1-4C87-B301-A9AE53CE3F9F}" type="presParOf" srcId="{327C578E-10CE-469D-840F-99EF3294DE28}" destId="{F50A60CD-03DA-433A-A571-42DFFBC3C303}" srcOrd="10" destOrd="0" presId="urn:microsoft.com/office/officeart/2005/8/layout/vList5"/>
    <dgm:cxn modelId="{054BAE2A-DEBE-47B9-975B-B2B838D87605}" type="presParOf" srcId="{F50A60CD-03DA-433A-A571-42DFFBC3C303}" destId="{8F6CA402-CE93-4FCF-912B-EADEC5CDF1C4}" srcOrd="0" destOrd="0" presId="urn:microsoft.com/office/officeart/2005/8/layout/vList5"/>
    <dgm:cxn modelId="{B24D70E6-9545-49C0-A07F-8398322CDFB3}" type="presParOf" srcId="{F50A60CD-03DA-433A-A571-42DFFBC3C303}" destId="{E8087933-20AC-46CB-996A-C570D758AD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915CC3-EA7E-4704-AD24-5FFED8144F77}" type="doc">
      <dgm:prSet loTypeId="urn:microsoft.com/office/officeart/2005/8/layout/cycle5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0430DD9E-8103-43AF-B7D8-F75BA5EC6680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Inicializar </a:t>
          </a:r>
          <a:r>
            <a:rPr lang="es-ES" err="1">
              <a:latin typeface="Calibri Light" panose="020F0302020204030204"/>
            </a:rPr>
            <a:t>autoconf</a:t>
          </a:r>
          <a:endParaRPr lang="es-ES" b="0" i="0" u="none" strike="noStrike" cap="none" baseline="0" noProof="0" err="1">
            <a:latin typeface="Calibri Light"/>
            <a:cs typeface="Calibri Light"/>
          </a:endParaRPr>
        </a:p>
      </dgm:t>
    </dgm:pt>
    <dgm:pt modelId="{B01B70E2-A2DA-4831-B9FC-DF0019250F36}" type="parTrans" cxnId="{97D73842-B0CC-4EBC-B311-3AC2D00A5E57}">
      <dgm:prSet/>
      <dgm:spPr/>
      <dgm:t>
        <a:bodyPr/>
        <a:lstStyle/>
        <a:p>
          <a:endParaRPr lang="es-ES"/>
        </a:p>
      </dgm:t>
    </dgm:pt>
    <dgm:pt modelId="{ACA2ABDD-F463-40FE-B4C5-44B46D8DF1ED}" type="sibTrans" cxnId="{97D73842-B0CC-4EBC-B311-3AC2D00A5E57}">
      <dgm:prSet/>
      <dgm:spPr/>
      <dgm:t>
        <a:bodyPr/>
        <a:lstStyle/>
        <a:p>
          <a:endParaRPr lang="es-ES"/>
        </a:p>
      </dgm:t>
    </dgm:pt>
    <dgm:pt modelId="{1387CA06-57D1-4A78-B02C-5A454E79E728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Inicializar </a:t>
          </a:r>
          <a:r>
            <a:rPr lang="es-ES" err="1">
              <a:latin typeface="Calibri Light" panose="020F0302020204030204"/>
            </a:rPr>
            <a:t>automake</a:t>
          </a:r>
          <a:r>
            <a:rPr lang="es-ES">
              <a:latin typeface="Calibri Light" panose="020F0302020204030204"/>
            </a:rPr>
            <a:t> </a:t>
          </a:r>
          <a:endParaRPr lang="es-ES"/>
        </a:p>
      </dgm:t>
    </dgm:pt>
    <dgm:pt modelId="{56B442FD-01B0-4E67-86F0-BDBF738E0AE7}" type="parTrans" cxnId="{0760F110-496D-41E3-B639-9237109934FA}">
      <dgm:prSet/>
      <dgm:spPr/>
      <dgm:t>
        <a:bodyPr/>
        <a:lstStyle/>
        <a:p>
          <a:endParaRPr lang="es-ES"/>
        </a:p>
      </dgm:t>
    </dgm:pt>
    <dgm:pt modelId="{9F7E4DC6-F767-4BC8-B3D1-65A84AAE81ED}" type="sibTrans" cxnId="{0760F110-496D-41E3-B639-9237109934FA}">
      <dgm:prSet/>
      <dgm:spPr/>
      <dgm:t>
        <a:bodyPr/>
        <a:lstStyle/>
        <a:p>
          <a:endParaRPr lang="es-ES"/>
        </a:p>
      </dgm:t>
    </dgm:pt>
    <dgm:pt modelId="{B954CB0F-D320-4E16-8DB4-B979161C0D6D}">
      <dgm:prSet phldrT="[Texto]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Establecer el directorio de </a:t>
          </a:r>
          <a:r>
            <a:rPr lang="es-ES" err="1">
              <a:latin typeface="Calibri Light" panose="020F0302020204030204"/>
            </a:rPr>
            <a:t>orígen</a:t>
          </a:r>
          <a:r>
            <a:rPr lang="es-ES">
              <a:latin typeface="Calibri Light" panose="020F0302020204030204"/>
            </a:rPr>
            <a:t> </a:t>
          </a:r>
          <a:endParaRPr lang="es-ES"/>
        </a:p>
      </dgm:t>
    </dgm:pt>
    <dgm:pt modelId="{3E9C538D-4BD9-4A79-894D-764E631EA533}" type="parTrans" cxnId="{FA5A7197-6230-4EDD-B5A2-6316A8ED8038}">
      <dgm:prSet/>
      <dgm:spPr/>
      <dgm:t>
        <a:bodyPr/>
        <a:lstStyle/>
        <a:p>
          <a:endParaRPr lang="es-ES"/>
        </a:p>
      </dgm:t>
    </dgm:pt>
    <dgm:pt modelId="{B7492841-505F-4306-99F0-ED7798A86E2B}" type="sibTrans" cxnId="{FA5A7197-6230-4EDD-B5A2-6316A8ED8038}">
      <dgm:prSet/>
      <dgm:spPr/>
      <dgm:t>
        <a:bodyPr/>
        <a:lstStyle/>
        <a:p>
          <a:endParaRPr lang="es-ES"/>
        </a:p>
      </dgm:t>
    </dgm:pt>
    <dgm:pt modelId="{6FD5F212-766A-4DC7-95C0-7793797BC20B}">
      <dgm:prSet phldrT="[Texto]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Buscar un compilador de lenguaje C</a:t>
          </a:r>
          <a:endParaRPr lang="es-ES"/>
        </a:p>
      </dgm:t>
    </dgm:pt>
    <dgm:pt modelId="{F3BBFB12-E608-485A-AC52-E98E19E07873}" type="parTrans" cxnId="{2A012327-F4A1-4729-B0E5-9E876DBB319E}">
      <dgm:prSet/>
      <dgm:spPr/>
      <dgm:t>
        <a:bodyPr/>
        <a:lstStyle/>
        <a:p>
          <a:endParaRPr lang="es-ES"/>
        </a:p>
      </dgm:t>
    </dgm:pt>
    <dgm:pt modelId="{1C57326F-1BB1-48E5-8E62-E735145827A9}" type="sibTrans" cxnId="{2A012327-F4A1-4729-B0E5-9E876DBB319E}">
      <dgm:prSet/>
      <dgm:spPr/>
      <dgm:t>
        <a:bodyPr/>
        <a:lstStyle/>
        <a:p>
          <a:endParaRPr lang="es-ES"/>
        </a:p>
      </dgm:t>
    </dgm:pt>
    <dgm:pt modelId="{0CED61B8-23B8-468F-A662-E4D051516198}">
      <dgm:prSet phldrT="[Texto]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Establecer ficheros de configuración </a:t>
          </a:r>
          <a:r>
            <a:rPr lang="es-ES" err="1">
              <a:latin typeface="Calibri Light" panose="020F0302020204030204"/>
            </a:rPr>
            <a:t>Makefile</a:t>
          </a:r>
          <a:r>
            <a:rPr lang="es-ES">
              <a:latin typeface="Calibri Light" panose="020F0302020204030204"/>
            </a:rPr>
            <a:t>.</a:t>
          </a:r>
          <a:endParaRPr lang="es-ES"/>
        </a:p>
      </dgm:t>
    </dgm:pt>
    <dgm:pt modelId="{879A5E36-0C69-4DD8-84C2-D0B2290D725D}" type="parTrans" cxnId="{AED101C9-DACA-4AAE-8BFD-86FE6EC39F84}">
      <dgm:prSet/>
      <dgm:spPr/>
      <dgm:t>
        <a:bodyPr/>
        <a:lstStyle/>
        <a:p>
          <a:endParaRPr lang="es-ES"/>
        </a:p>
      </dgm:t>
    </dgm:pt>
    <dgm:pt modelId="{477E614F-1A7B-4669-B3B6-309FB7FF8E49}" type="sibTrans" cxnId="{AED101C9-DACA-4AAE-8BFD-86FE6EC39F84}">
      <dgm:prSet/>
      <dgm:spPr/>
      <dgm:t>
        <a:bodyPr/>
        <a:lstStyle/>
        <a:p>
          <a:endParaRPr lang="es-ES"/>
        </a:p>
      </dgm:t>
    </dgm:pt>
    <dgm:pt modelId="{A8364A9F-D0D3-4FED-BFE1-818A625CC0E2}">
      <dgm:prSet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Generar los ficheros de salida.</a:t>
          </a:r>
        </a:p>
      </dgm:t>
    </dgm:pt>
    <dgm:pt modelId="{ABEDE41D-5766-48EF-AABD-E8785088EFFE}" type="parTrans" cxnId="{39E73A73-D352-46D3-84C4-D43B40105C0D}">
      <dgm:prSet/>
      <dgm:spPr/>
    </dgm:pt>
    <dgm:pt modelId="{94144C76-D8B5-4242-9DF7-B69225B209D7}" type="sibTrans" cxnId="{39E73A73-D352-46D3-84C4-D43B40105C0D}">
      <dgm:prSet/>
      <dgm:spPr/>
      <dgm:t>
        <a:bodyPr/>
        <a:lstStyle/>
        <a:p>
          <a:endParaRPr lang="es-ES"/>
        </a:p>
      </dgm:t>
    </dgm:pt>
    <dgm:pt modelId="{4B31867A-7958-47F5-A23C-576E59C8D3DF}" type="pres">
      <dgm:prSet presAssocID="{D2915CC3-EA7E-4704-AD24-5FFED8144F77}" presName="cycle" presStyleCnt="0">
        <dgm:presLayoutVars>
          <dgm:dir/>
          <dgm:resizeHandles val="exact"/>
        </dgm:presLayoutVars>
      </dgm:prSet>
      <dgm:spPr/>
    </dgm:pt>
    <dgm:pt modelId="{FE824AF2-0B85-486D-8BE4-5A66BAB640D3}" type="pres">
      <dgm:prSet presAssocID="{0430DD9E-8103-43AF-B7D8-F75BA5EC6680}" presName="node" presStyleLbl="node1" presStyleIdx="0" presStyleCnt="6">
        <dgm:presLayoutVars>
          <dgm:bulletEnabled val="1"/>
        </dgm:presLayoutVars>
      </dgm:prSet>
      <dgm:spPr/>
    </dgm:pt>
    <dgm:pt modelId="{BDDFAD56-BED6-4794-98B1-21AF366FADD5}" type="pres">
      <dgm:prSet presAssocID="{0430DD9E-8103-43AF-B7D8-F75BA5EC6680}" presName="spNode" presStyleCnt="0"/>
      <dgm:spPr/>
    </dgm:pt>
    <dgm:pt modelId="{D274F502-6B56-41DF-88DF-D6378616F8F9}" type="pres">
      <dgm:prSet presAssocID="{ACA2ABDD-F463-40FE-B4C5-44B46D8DF1ED}" presName="sibTrans" presStyleLbl="sibTrans1D1" presStyleIdx="0" presStyleCnt="6"/>
      <dgm:spPr/>
    </dgm:pt>
    <dgm:pt modelId="{5822310D-88E0-476E-A035-86B812B7E44B}" type="pres">
      <dgm:prSet presAssocID="{1387CA06-57D1-4A78-B02C-5A454E79E728}" presName="node" presStyleLbl="node1" presStyleIdx="1" presStyleCnt="6">
        <dgm:presLayoutVars>
          <dgm:bulletEnabled val="1"/>
        </dgm:presLayoutVars>
      </dgm:prSet>
      <dgm:spPr/>
    </dgm:pt>
    <dgm:pt modelId="{9DBD2E01-7782-4EAF-96B1-F2CD36D69AA0}" type="pres">
      <dgm:prSet presAssocID="{1387CA06-57D1-4A78-B02C-5A454E79E728}" presName="spNode" presStyleCnt="0"/>
      <dgm:spPr/>
    </dgm:pt>
    <dgm:pt modelId="{6824385C-95D7-4788-B88C-CDC6C75AFFB1}" type="pres">
      <dgm:prSet presAssocID="{9F7E4DC6-F767-4BC8-B3D1-65A84AAE81ED}" presName="sibTrans" presStyleLbl="sibTrans1D1" presStyleIdx="1" presStyleCnt="6"/>
      <dgm:spPr/>
    </dgm:pt>
    <dgm:pt modelId="{36B85455-1AFA-4595-9172-F7CE4F80C06C}" type="pres">
      <dgm:prSet presAssocID="{B954CB0F-D320-4E16-8DB4-B979161C0D6D}" presName="node" presStyleLbl="node1" presStyleIdx="2" presStyleCnt="6">
        <dgm:presLayoutVars>
          <dgm:bulletEnabled val="1"/>
        </dgm:presLayoutVars>
      </dgm:prSet>
      <dgm:spPr/>
    </dgm:pt>
    <dgm:pt modelId="{1A9DDD80-DEBE-4239-BEE6-160A8FF87881}" type="pres">
      <dgm:prSet presAssocID="{B954CB0F-D320-4E16-8DB4-B979161C0D6D}" presName="spNode" presStyleCnt="0"/>
      <dgm:spPr/>
    </dgm:pt>
    <dgm:pt modelId="{8C3AA5CC-B6A2-44CA-99CC-DEB338BA95BB}" type="pres">
      <dgm:prSet presAssocID="{B7492841-505F-4306-99F0-ED7798A86E2B}" presName="sibTrans" presStyleLbl="sibTrans1D1" presStyleIdx="2" presStyleCnt="6"/>
      <dgm:spPr/>
    </dgm:pt>
    <dgm:pt modelId="{0E225CD8-EA4E-4249-887A-2CB1EABC1727}" type="pres">
      <dgm:prSet presAssocID="{6FD5F212-766A-4DC7-95C0-7793797BC20B}" presName="node" presStyleLbl="node1" presStyleIdx="3" presStyleCnt="6">
        <dgm:presLayoutVars>
          <dgm:bulletEnabled val="1"/>
        </dgm:presLayoutVars>
      </dgm:prSet>
      <dgm:spPr/>
    </dgm:pt>
    <dgm:pt modelId="{6D1E5C9F-C29D-4022-9CC8-8942AFB81E52}" type="pres">
      <dgm:prSet presAssocID="{6FD5F212-766A-4DC7-95C0-7793797BC20B}" presName="spNode" presStyleCnt="0"/>
      <dgm:spPr/>
    </dgm:pt>
    <dgm:pt modelId="{12B80C81-AFA8-4071-B498-0837F5684772}" type="pres">
      <dgm:prSet presAssocID="{1C57326F-1BB1-48E5-8E62-E735145827A9}" presName="sibTrans" presStyleLbl="sibTrans1D1" presStyleIdx="3" presStyleCnt="6"/>
      <dgm:spPr/>
    </dgm:pt>
    <dgm:pt modelId="{B8AADDD2-92AD-4009-B94D-4B1456BC798D}" type="pres">
      <dgm:prSet presAssocID="{0CED61B8-23B8-468F-A662-E4D051516198}" presName="node" presStyleLbl="node1" presStyleIdx="4" presStyleCnt="6">
        <dgm:presLayoutVars>
          <dgm:bulletEnabled val="1"/>
        </dgm:presLayoutVars>
      </dgm:prSet>
      <dgm:spPr/>
    </dgm:pt>
    <dgm:pt modelId="{31589D9A-09E5-40D5-AFB9-5796B94C4484}" type="pres">
      <dgm:prSet presAssocID="{0CED61B8-23B8-468F-A662-E4D051516198}" presName="spNode" presStyleCnt="0"/>
      <dgm:spPr/>
    </dgm:pt>
    <dgm:pt modelId="{E1456F8F-9791-44E2-A70F-7D77C755E0BF}" type="pres">
      <dgm:prSet presAssocID="{477E614F-1A7B-4669-B3B6-309FB7FF8E49}" presName="sibTrans" presStyleLbl="sibTrans1D1" presStyleIdx="4" presStyleCnt="6"/>
      <dgm:spPr/>
    </dgm:pt>
    <dgm:pt modelId="{49C6EF3A-364D-46AC-8F86-6D5B69FB4286}" type="pres">
      <dgm:prSet presAssocID="{A8364A9F-D0D3-4FED-BFE1-818A625CC0E2}" presName="node" presStyleLbl="node1" presStyleIdx="5" presStyleCnt="6">
        <dgm:presLayoutVars>
          <dgm:bulletEnabled val="1"/>
        </dgm:presLayoutVars>
      </dgm:prSet>
      <dgm:spPr/>
    </dgm:pt>
    <dgm:pt modelId="{50DC555B-7F8E-49EE-84AA-2D0B881A1D32}" type="pres">
      <dgm:prSet presAssocID="{A8364A9F-D0D3-4FED-BFE1-818A625CC0E2}" presName="spNode" presStyleCnt="0"/>
      <dgm:spPr/>
    </dgm:pt>
    <dgm:pt modelId="{409A55CD-F11B-4C6C-A71D-0E407E169048}" type="pres">
      <dgm:prSet presAssocID="{94144C76-D8B5-4242-9DF7-B69225B209D7}" presName="sibTrans" presStyleLbl="sibTrans1D1" presStyleIdx="5" presStyleCnt="6"/>
      <dgm:spPr/>
    </dgm:pt>
  </dgm:ptLst>
  <dgm:cxnLst>
    <dgm:cxn modelId="{CE9DAD00-C47C-4EAB-8420-F4BC15701794}" type="presOf" srcId="{A8364A9F-D0D3-4FED-BFE1-818A625CC0E2}" destId="{49C6EF3A-364D-46AC-8F86-6D5B69FB4286}" srcOrd="0" destOrd="0" presId="urn:microsoft.com/office/officeart/2005/8/layout/cycle5"/>
    <dgm:cxn modelId="{C906D306-1FCB-46FA-9124-A891D025DA7C}" type="presOf" srcId="{ACA2ABDD-F463-40FE-B4C5-44B46D8DF1ED}" destId="{D274F502-6B56-41DF-88DF-D6378616F8F9}" srcOrd="0" destOrd="0" presId="urn:microsoft.com/office/officeart/2005/8/layout/cycle5"/>
    <dgm:cxn modelId="{76F1FA09-A138-4B7F-9BA5-564546A558A9}" type="presOf" srcId="{D2915CC3-EA7E-4704-AD24-5FFED8144F77}" destId="{4B31867A-7958-47F5-A23C-576E59C8D3DF}" srcOrd="0" destOrd="0" presId="urn:microsoft.com/office/officeart/2005/8/layout/cycle5"/>
    <dgm:cxn modelId="{0760F110-496D-41E3-B639-9237109934FA}" srcId="{D2915CC3-EA7E-4704-AD24-5FFED8144F77}" destId="{1387CA06-57D1-4A78-B02C-5A454E79E728}" srcOrd="1" destOrd="0" parTransId="{56B442FD-01B0-4E67-86F0-BDBF738E0AE7}" sibTransId="{9F7E4DC6-F767-4BC8-B3D1-65A84AAE81ED}"/>
    <dgm:cxn modelId="{03D6151E-5157-4A47-AE18-25F2E4818F1A}" type="presOf" srcId="{477E614F-1A7B-4669-B3B6-309FB7FF8E49}" destId="{E1456F8F-9791-44E2-A70F-7D77C755E0BF}" srcOrd="0" destOrd="0" presId="urn:microsoft.com/office/officeart/2005/8/layout/cycle5"/>
    <dgm:cxn modelId="{2A012327-F4A1-4729-B0E5-9E876DBB319E}" srcId="{D2915CC3-EA7E-4704-AD24-5FFED8144F77}" destId="{6FD5F212-766A-4DC7-95C0-7793797BC20B}" srcOrd="3" destOrd="0" parTransId="{F3BBFB12-E608-485A-AC52-E98E19E07873}" sibTransId="{1C57326F-1BB1-48E5-8E62-E735145827A9}"/>
    <dgm:cxn modelId="{18CEBA5C-3A2E-4DCB-BC94-8363EBE71170}" type="presOf" srcId="{B7492841-505F-4306-99F0-ED7798A86E2B}" destId="{8C3AA5CC-B6A2-44CA-99CC-DEB338BA95BB}" srcOrd="0" destOrd="0" presId="urn:microsoft.com/office/officeart/2005/8/layout/cycle5"/>
    <dgm:cxn modelId="{97D73842-B0CC-4EBC-B311-3AC2D00A5E57}" srcId="{D2915CC3-EA7E-4704-AD24-5FFED8144F77}" destId="{0430DD9E-8103-43AF-B7D8-F75BA5EC6680}" srcOrd="0" destOrd="0" parTransId="{B01B70E2-A2DA-4831-B9FC-DF0019250F36}" sibTransId="{ACA2ABDD-F463-40FE-B4C5-44B46D8DF1ED}"/>
    <dgm:cxn modelId="{BF229B68-62A3-4424-9171-AACE405601B2}" type="presOf" srcId="{1C57326F-1BB1-48E5-8E62-E735145827A9}" destId="{12B80C81-AFA8-4071-B498-0837F5684772}" srcOrd="0" destOrd="0" presId="urn:microsoft.com/office/officeart/2005/8/layout/cycle5"/>
    <dgm:cxn modelId="{3635D069-1820-4C94-BC56-8A69DB77EE49}" type="presOf" srcId="{0CED61B8-23B8-468F-A662-E4D051516198}" destId="{B8AADDD2-92AD-4009-B94D-4B1456BC798D}" srcOrd="0" destOrd="0" presId="urn:microsoft.com/office/officeart/2005/8/layout/cycle5"/>
    <dgm:cxn modelId="{ABBE316C-9862-4580-BDFE-062920EE87D7}" type="presOf" srcId="{0430DD9E-8103-43AF-B7D8-F75BA5EC6680}" destId="{FE824AF2-0B85-486D-8BE4-5A66BAB640D3}" srcOrd="0" destOrd="0" presId="urn:microsoft.com/office/officeart/2005/8/layout/cycle5"/>
    <dgm:cxn modelId="{FCEB244D-0B2F-45BA-AA47-7BB5A361C6D0}" type="presOf" srcId="{1387CA06-57D1-4A78-B02C-5A454E79E728}" destId="{5822310D-88E0-476E-A035-86B812B7E44B}" srcOrd="0" destOrd="0" presId="urn:microsoft.com/office/officeart/2005/8/layout/cycle5"/>
    <dgm:cxn modelId="{39E73A73-D352-46D3-84C4-D43B40105C0D}" srcId="{D2915CC3-EA7E-4704-AD24-5FFED8144F77}" destId="{A8364A9F-D0D3-4FED-BFE1-818A625CC0E2}" srcOrd="5" destOrd="0" parTransId="{ABEDE41D-5766-48EF-AABD-E8785088EFFE}" sibTransId="{94144C76-D8B5-4242-9DF7-B69225B209D7}"/>
    <dgm:cxn modelId="{5D268F77-F436-47F6-9B1B-79240351C381}" type="presOf" srcId="{94144C76-D8B5-4242-9DF7-B69225B209D7}" destId="{409A55CD-F11B-4C6C-A71D-0E407E169048}" srcOrd="0" destOrd="0" presId="urn:microsoft.com/office/officeart/2005/8/layout/cycle5"/>
    <dgm:cxn modelId="{FA5A7197-6230-4EDD-B5A2-6316A8ED8038}" srcId="{D2915CC3-EA7E-4704-AD24-5FFED8144F77}" destId="{B954CB0F-D320-4E16-8DB4-B979161C0D6D}" srcOrd="2" destOrd="0" parTransId="{3E9C538D-4BD9-4A79-894D-764E631EA533}" sibTransId="{B7492841-505F-4306-99F0-ED7798A86E2B}"/>
    <dgm:cxn modelId="{4D16FFB8-E385-4426-A1B9-99BE4D20A927}" type="presOf" srcId="{6FD5F212-766A-4DC7-95C0-7793797BC20B}" destId="{0E225CD8-EA4E-4249-887A-2CB1EABC1727}" srcOrd="0" destOrd="0" presId="urn:microsoft.com/office/officeart/2005/8/layout/cycle5"/>
    <dgm:cxn modelId="{2CCFB1BE-8403-46F8-979E-017659C833F1}" type="presOf" srcId="{9F7E4DC6-F767-4BC8-B3D1-65A84AAE81ED}" destId="{6824385C-95D7-4788-B88C-CDC6C75AFFB1}" srcOrd="0" destOrd="0" presId="urn:microsoft.com/office/officeart/2005/8/layout/cycle5"/>
    <dgm:cxn modelId="{AED101C9-DACA-4AAE-8BFD-86FE6EC39F84}" srcId="{D2915CC3-EA7E-4704-AD24-5FFED8144F77}" destId="{0CED61B8-23B8-468F-A662-E4D051516198}" srcOrd="4" destOrd="0" parTransId="{879A5E36-0C69-4DD8-84C2-D0B2290D725D}" sibTransId="{477E614F-1A7B-4669-B3B6-309FB7FF8E49}"/>
    <dgm:cxn modelId="{D8DFE8FA-D7DD-4CC5-9750-6E87D545A9FD}" type="presOf" srcId="{B954CB0F-D320-4E16-8DB4-B979161C0D6D}" destId="{36B85455-1AFA-4595-9172-F7CE4F80C06C}" srcOrd="0" destOrd="0" presId="urn:microsoft.com/office/officeart/2005/8/layout/cycle5"/>
    <dgm:cxn modelId="{56E440A5-BCEE-4BBF-B741-F11A83873642}" type="presParOf" srcId="{4B31867A-7958-47F5-A23C-576E59C8D3DF}" destId="{FE824AF2-0B85-486D-8BE4-5A66BAB640D3}" srcOrd="0" destOrd="0" presId="urn:microsoft.com/office/officeart/2005/8/layout/cycle5"/>
    <dgm:cxn modelId="{C3CE3D83-F100-4623-8411-A9099B3988B3}" type="presParOf" srcId="{4B31867A-7958-47F5-A23C-576E59C8D3DF}" destId="{BDDFAD56-BED6-4794-98B1-21AF366FADD5}" srcOrd="1" destOrd="0" presId="urn:microsoft.com/office/officeart/2005/8/layout/cycle5"/>
    <dgm:cxn modelId="{19CB67FC-8D89-41E9-BB28-C50B902A10D2}" type="presParOf" srcId="{4B31867A-7958-47F5-A23C-576E59C8D3DF}" destId="{D274F502-6B56-41DF-88DF-D6378616F8F9}" srcOrd="2" destOrd="0" presId="urn:microsoft.com/office/officeart/2005/8/layout/cycle5"/>
    <dgm:cxn modelId="{480EA878-7D4B-4205-951B-102464F02075}" type="presParOf" srcId="{4B31867A-7958-47F5-A23C-576E59C8D3DF}" destId="{5822310D-88E0-476E-A035-86B812B7E44B}" srcOrd="3" destOrd="0" presId="urn:microsoft.com/office/officeart/2005/8/layout/cycle5"/>
    <dgm:cxn modelId="{7D8227EF-EE88-4508-847D-B0E4C0622971}" type="presParOf" srcId="{4B31867A-7958-47F5-A23C-576E59C8D3DF}" destId="{9DBD2E01-7782-4EAF-96B1-F2CD36D69AA0}" srcOrd="4" destOrd="0" presId="urn:microsoft.com/office/officeart/2005/8/layout/cycle5"/>
    <dgm:cxn modelId="{711EDA09-BAAF-461A-9C60-6D5917A33381}" type="presParOf" srcId="{4B31867A-7958-47F5-A23C-576E59C8D3DF}" destId="{6824385C-95D7-4788-B88C-CDC6C75AFFB1}" srcOrd="5" destOrd="0" presId="urn:microsoft.com/office/officeart/2005/8/layout/cycle5"/>
    <dgm:cxn modelId="{E0ED0BD9-C64B-47BD-9D0D-CAFA78944895}" type="presParOf" srcId="{4B31867A-7958-47F5-A23C-576E59C8D3DF}" destId="{36B85455-1AFA-4595-9172-F7CE4F80C06C}" srcOrd="6" destOrd="0" presId="urn:microsoft.com/office/officeart/2005/8/layout/cycle5"/>
    <dgm:cxn modelId="{610EAC9E-A42F-475B-BB98-A874A0D5577E}" type="presParOf" srcId="{4B31867A-7958-47F5-A23C-576E59C8D3DF}" destId="{1A9DDD80-DEBE-4239-BEE6-160A8FF87881}" srcOrd="7" destOrd="0" presId="urn:microsoft.com/office/officeart/2005/8/layout/cycle5"/>
    <dgm:cxn modelId="{0736BFDF-D0E5-43E0-A56F-2C1BEF176378}" type="presParOf" srcId="{4B31867A-7958-47F5-A23C-576E59C8D3DF}" destId="{8C3AA5CC-B6A2-44CA-99CC-DEB338BA95BB}" srcOrd="8" destOrd="0" presId="urn:microsoft.com/office/officeart/2005/8/layout/cycle5"/>
    <dgm:cxn modelId="{ED6C4A83-BEFE-48FB-A1BC-BA61721214B9}" type="presParOf" srcId="{4B31867A-7958-47F5-A23C-576E59C8D3DF}" destId="{0E225CD8-EA4E-4249-887A-2CB1EABC1727}" srcOrd="9" destOrd="0" presId="urn:microsoft.com/office/officeart/2005/8/layout/cycle5"/>
    <dgm:cxn modelId="{308DEA71-EDB7-45BB-B582-41ED8954301F}" type="presParOf" srcId="{4B31867A-7958-47F5-A23C-576E59C8D3DF}" destId="{6D1E5C9F-C29D-4022-9CC8-8942AFB81E52}" srcOrd="10" destOrd="0" presId="urn:microsoft.com/office/officeart/2005/8/layout/cycle5"/>
    <dgm:cxn modelId="{7FF94DE4-D08D-4452-938C-038752D74108}" type="presParOf" srcId="{4B31867A-7958-47F5-A23C-576E59C8D3DF}" destId="{12B80C81-AFA8-4071-B498-0837F5684772}" srcOrd="11" destOrd="0" presId="urn:microsoft.com/office/officeart/2005/8/layout/cycle5"/>
    <dgm:cxn modelId="{4F2CC4F0-A74F-4D9B-B624-B0268A123D54}" type="presParOf" srcId="{4B31867A-7958-47F5-A23C-576E59C8D3DF}" destId="{B8AADDD2-92AD-4009-B94D-4B1456BC798D}" srcOrd="12" destOrd="0" presId="urn:microsoft.com/office/officeart/2005/8/layout/cycle5"/>
    <dgm:cxn modelId="{5829A74F-AE10-47D6-B805-D8E8B3BB6F6E}" type="presParOf" srcId="{4B31867A-7958-47F5-A23C-576E59C8D3DF}" destId="{31589D9A-09E5-40D5-AFB9-5796B94C4484}" srcOrd="13" destOrd="0" presId="urn:microsoft.com/office/officeart/2005/8/layout/cycle5"/>
    <dgm:cxn modelId="{2EE3F71A-DF61-4649-9C16-9DEA248F0F73}" type="presParOf" srcId="{4B31867A-7958-47F5-A23C-576E59C8D3DF}" destId="{E1456F8F-9791-44E2-A70F-7D77C755E0BF}" srcOrd="14" destOrd="0" presId="urn:microsoft.com/office/officeart/2005/8/layout/cycle5"/>
    <dgm:cxn modelId="{5877FC0B-3684-4F2D-85F8-43CAA90D14F8}" type="presParOf" srcId="{4B31867A-7958-47F5-A23C-576E59C8D3DF}" destId="{49C6EF3A-364D-46AC-8F86-6D5B69FB4286}" srcOrd="15" destOrd="0" presId="urn:microsoft.com/office/officeart/2005/8/layout/cycle5"/>
    <dgm:cxn modelId="{CBA29EC5-5B75-47AF-980F-26FDFC97C6C7}" type="presParOf" srcId="{4B31867A-7958-47F5-A23C-576E59C8D3DF}" destId="{50DC555B-7F8E-49EE-84AA-2D0B881A1D32}" srcOrd="16" destOrd="0" presId="urn:microsoft.com/office/officeart/2005/8/layout/cycle5"/>
    <dgm:cxn modelId="{110A4761-12C4-4F2A-8369-6DFE9CF6D4D6}" type="presParOf" srcId="{4B31867A-7958-47F5-A23C-576E59C8D3DF}" destId="{409A55CD-F11B-4C6C-A71D-0E407E169048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BFF3F7-1756-4F02-8EAF-BD9BCB8DD6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E54589F-CC84-4057-8671-0927F73D6C60}">
      <dgm:prSet phldrT="[Texto]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Implicaciones positivas </a:t>
          </a:r>
          <a:endParaRPr lang="es-ES"/>
        </a:p>
      </dgm:t>
    </dgm:pt>
    <dgm:pt modelId="{2A22F217-E61C-467E-B955-FC59629FF66C}" type="parTrans" cxnId="{9A8910F1-3E12-4A10-B2EE-869B3F71F114}">
      <dgm:prSet/>
      <dgm:spPr/>
      <dgm:t>
        <a:bodyPr/>
        <a:lstStyle/>
        <a:p>
          <a:endParaRPr lang="es-ES"/>
        </a:p>
      </dgm:t>
    </dgm:pt>
    <dgm:pt modelId="{DE385407-D03E-4D6B-A1C4-F74C38DBD2DD}" type="sibTrans" cxnId="{9A8910F1-3E12-4A10-B2EE-869B3F71F114}">
      <dgm:prSet/>
      <dgm:spPr/>
      <dgm:t>
        <a:bodyPr/>
        <a:lstStyle/>
        <a:p>
          <a:endParaRPr lang="es-ES"/>
        </a:p>
      </dgm:t>
    </dgm:pt>
    <dgm:pt modelId="{578D5A5D-28F6-438C-8385-5B9108848595}">
      <dgm:prSet phldrT="[Texto]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Implicaciones negativas</a:t>
          </a:r>
          <a:endParaRPr lang="es-ES"/>
        </a:p>
      </dgm:t>
    </dgm:pt>
    <dgm:pt modelId="{1ADE0C63-116C-4876-8871-F5789750F37C}" type="parTrans" cxnId="{5743A846-B993-4955-B837-EBCFB5B51258}">
      <dgm:prSet/>
      <dgm:spPr/>
      <dgm:t>
        <a:bodyPr/>
        <a:lstStyle/>
        <a:p>
          <a:endParaRPr lang="es-ES"/>
        </a:p>
      </dgm:t>
    </dgm:pt>
    <dgm:pt modelId="{0F1481E2-52D5-4E3F-BE77-55CDFFC956D2}" type="sibTrans" cxnId="{5743A846-B993-4955-B837-EBCFB5B51258}">
      <dgm:prSet/>
      <dgm:spPr/>
      <dgm:t>
        <a:bodyPr/>
        <a:lstStyle/>
        <a:p>
          <a:endParaRPr lang="es-ES"/>
        </a:p>
      </dgm:t>
    </dgm:pt>
    <dgm:pt modelId="{0D956DF2-AE9D-44AC-9BD6-7B0DF74088AA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Si estos ficheros fuente se intentasen compilar en otro sistema sería posible que no fuese compatible, por lo que tendría que </a:t>
          </a:r>
          <a:r>
            <a:rPr lang="es-ES" err="1">
              <a:latin typeface="Calibri Light" panose="020F0302020204030204"/>
            </a:rPr>
            <a:t>re-generarse</a:t>
          </a:r>
          <a:r>
            <a:rPr lang="es-ES">
              <a:latin typeface="Calibri Light" panose="020F0302020204030204"/>
            </a:rPr>
            <a:t>. </a:t>
          </a:r>
          <a:endParaRPr lang="es-ES"/>
        </a:p>
      </dgm:t>
    </dgm:pt>
    <dgm:pt modelId="{9976F9CA-4D8D-4724-B017-DB1AB206DA77}" type="parTrans" cxnId="{3FACC3C5-FEC2-4263-9BAE-B5BC06291C07}">
      <dgm:prSet/>
      <dgm:spPr/>
      <dgm:t>
        <a:bodyPr/>
        <a:lstStyle/>
        <a:p>
          <a:endParaRPr lang="es-ES"/>
        </a:p>
      </dgm:t>
    </dgm:pt>
    <dgm:pt modelId="{C87826A7-5429-4FA1-895E-0CC48A12DDB2}" type="sibTrans" cxnId="{3FACC3C5-FEC2-4263-9BAE-B5BC06291C07}">
      <dgm:prSet/>
      <dgm:spPr/>
      <dgm:t>
        <a:bodyPr/>
        <a:lstStyle/>
        <a:p>
          <a:endParaRPr lang="es-ES"/>
        </a:p>
      </dgm:t>
    </dgm:pt>
    <dgm:pt modelId="{74FAC680-CED6-483C-AD65-28BCF4F01B5E}">
      <dgm:prSet phldr="0"/>
      <dgm:spPr/>
      <dgm:t>
        <a:bodyPr/>
        <a:lstStyle/>
        <a:p>
          <a:pPr algn="l" rtl="0"/>
          <a:r>
            <a:rPr lang="es-ES">
              <a:latin typeface="Calibri Light" panose="020F0302020204030204"/>
            </a:rPr>
            <a:t>Facilidad </a:t>
          </a:r>
          <a:r>
            <a:rPr lang="es-ES"/>
            <a:t> de pasar parches y poder disfrutar del programa corregido</a:t>
          </a:r>
          <a:r>
            <a:rPr lang="es-ES">
              <a:latin typeface="Calibri Light" panose="020F0302020204030204"/>
            </a:rPr>
            <a:t> en el menor tiempo posible.</a:t>
          </a:r>
        </a:p>
      </dgm:t>
    </dgm:pt>
    <dgm:pt modelId="{D6BB9C2A-0610-445F-8314-D1DA2495607B}" type="parTrans" cxnId="{4A718647-DA6B-4B96-A380-8A227B20F3DB}">
      <dgm:prSet/>
      <dgm:spPr/>
    </dgm:pt>
    <dgm:pt modelId="{FB2D4952-CF9B-485C-BFFE-EDC13480BE4C}" type="sibTrans" cxnId="{4A718647-DA6B-4B96-A380-8A227B20F3DB}">
      <dgm:prSet/>
      <dgm:spPr/>
    </dgm:pt>
    <dgm:pt modelId="{1187A273-A334-4F97-9C9D-F3BEFEE4E7D7}" type="pres">
      <dgm:prSet presAssocID="{E0BFF3F7-1756-4F02-8EAF-BD9BCB8DD64F}" presName="linear" presStyleCnt="0">
        <dgm:presLayoutVars>
          <dgm:animLvl val="lvl"/>
          <dgm:resizeHandles val="exact"/>
        </dgm:presLayoutVars>
      </dgm:prSet>
      <dgm:spPr/>
    </dgm:pt>
    <dgm:pt modelId="{7EFD83D3-4E87-40F8-99DB-7CB912E0C742}" type="pres">
      <dgm:prSet presAssocID="{8E54589F-CC84-4057-8671-0927F73D6C6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296DB52-8027-4CE8-9D58-80E370A53C3F}" type="pres">
      <dgm:prSet presAssocID="{8E54589F-CC84-4057-8671-0927F73D6C60}" presName="childText" presStyleLbl="revTx" presStyleIdx="0" presStyleCnt="2">
        <dgm:presLayoutVars>
          <dgm:bulletEnabled val="1"/>
        </dgm:presLayoutVars>
      </dgm:prSet>
      <dgm:spPr/>
    </dgm:pt>
    <dgm:pt modelId="{BCD590B1-B34A-40CC-968C-72B193775B9A}" type="pres">
      <dgm:prSet presAssocID="{578D5A5D-28F6-438C-8385-5B910884859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5C821AB-4708-492B-A455-1CD58C5BF295}" type="pres">
      <dgm:prSet presAssocID="{578D5A5D-28F6-438C-8385-5B910884859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1580C11-E8F1-4A76-8CD5-02DBD258193F}" type="presOf" srcId="{E0BFF3F7-1756-4F02-8EAF-BD9BCB8DD64F}" destId="{1187A273-A334-4F97-9C9D-F3BEFEE4E7D7}" srcOrd="0" destOrd="0" presId="urn:microsoft.com/office/officeart/2005/8/layout/vList2"/>
    <dgm:cxn modelId="{5743A846-B993-4955-B837-EBCFB5B51258}" srcId="{E0BFF3F7-1756-4F02-8EAF-BD9BCB8DD64F}" destId="{578D5A5D-28F6-438C-8385-5B9108848595}" srcOrd="1" destOrd="0" parTransId="{1ADE0C63-116C-4876-8871-F5789750F37C}" sibTransId="{0F1481E2-52D5-4E3F-BE77-55CDFFC956D2}"/>
    <dgm:cxn modelId="{08BB5147-8FAA-452B-9CEF-FF9E18DE341D}" type="presOf" srcId="{74FAC680-CED6-483C-AD65-28BCF4F01B5E}" destId="{2296DB52-8027-4CE8-9D58-80E370A53C3F}" srcOrd="0" destOrd="0" presId="urn:microsoft.com/office/officeart/2005/8/layout/vList2"/>
    <dgm:cxn modelId="{4A718647-DA6B-4B96-A380-8A227B20F3DB}" srcId="{8E54589F-CC84-4057-8671-0927F73D6C60}" destId="{74FAC680-CED6-483C-AD65-28BCF4F01B5E}" srcOrd="0" destOrd="0" parTransId="{D6BB9C2A-0610-445F-8314-D1DA2495607B}" sibTransId="{FB2D4952-CF9B-485C-BFFE-EDC13480BE4C}"/>
    <dgm:cxn modelId="{4F5EED6F-8901-4B7E-9338-42FAD45A2430}" type="presOf" srcId="{578D5A5D-28F6-438C-8385-5B9108848595}" destId="{BCD590B1-B34A-40CC-968C-72B193775B9A}" srcOrd="0" destOrd="0" presId="urn:microsoft.com/office/officeart/2005/8/layout/vList2"/>
    <dgm:cxn modelId="{46D278A4-7D3F-489D-87E4-AD6B24093023}" type="presOf" srcId="{8E54589F-CC84-4057-8671-0927F73D6C60}" destId="{7EFD83D3-4E87-40F8-99DB-7CB912E0C742}" srcOrd="0" destOrd="0" presId="urn:microsoft.com/office/officeart/2005/8/layout/vList2"/>
    <dgm:cxn modelId="{3FACC3C5-FEC2-4263-9BAE-B5BC06291C07}" srcId="{578D5A5D-28F6-438C-8385-5B9108848595}" destId="{0D956DF2-AE9D-44AC-9BD6-7B0DF74088AA}" srcOrd="0" destOrd="0" parTransId="{9976F9CA-4D8D-4724-B017-DB1AB206DA77}" sibTransId="{C87826A7-5429-4FA1-895E-0CC48A12DDB2}"/>
    <dgm:cxn modelId="{B8376AD8-1102-49A0-8592-96F512594B61}" type="presOf" srcId="{0D956DF2-AE9D-44AC-9BD6-7B0DF74088AA}" destId="{E5C821AB-4708-492B-A455-1CD58C5BF295}" srcOrd="0" destOrd="0" presId="urn:microsoft.com/office/officeart/2005/8/layout/vList2"/>
    <dgm:cxn modelId="{9A8910F1-3E12-4A10-B2EE-869B3F71F114}" srcId="{E0BFF3F7-1756-4F02-8EAF-BD9BCB8DD64F}" destId="{8E54589F-CC84-4057-8671-0927F73D6C60}" srcOrd="0" destOrd="0" parTransId="{2A22F217-E61C-467E-B955-FC59629FF66C}" sibTransId="{DE385407-D03E-4D6B-A1C4-F74C38DBD2DD}"/>
    <dgm:cxn modelId="{D666D744-A2CC-4932-869C-A345F9659355}" type="presParOf" srcId="{1187A273-A334-4F97-9C9D-F3BEFEE4E7D7}" destId="{7EFD83D3-4E87-40F8-99DB-7CB912E0C742}" srcOrd="0" destOrd="0" presId="urn:microsoft.com/office/officeart/2005/8/layout/vList2"/>
    <dgm:cxn modelId="{C2D294E0-2645-4967-AD56-05D7F89DF592}" type="presParOf" srcId="{1187A273-A334-4F97-9C9D-F3BEFEE4E7D7}" destId="{2296DB52-8027-4CE8-9D58-80E370A53C3F}" srcOrd="1" destOrd="0" presId="urn:microsoft.com/office/officeart/2005/8/layout/vList2"/>
    <dgm:cxn modelId="{913B5ECD-53F8-461D-A37C-66B9846F5C49}" type="presParOf" srcId="{1187A273-A334-4F97-9C9D-F3BEFEE4E7D7}" destId="{BCD590B1-B34A-40CC-968C-72B193775B9A}" srcOrd="2" destOrd="0" presId="urn:microsoft.com/office/officeart/2005/8/layout/vList2"/>
    <dgm:cxn modelId="{C873AB90-9582-4650-821E-E8109682587D}" type="presParOf" srcId="{1187A273-A334-4F97-9C9D-F3BEFEE4E7D7}" destId="{E5C821AB-4708-492B-A455-1CD58C5BF29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C98363-3309-4EA9-B251-5B43EB7C543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3AB2890-7EA9-4051-AB7F-58C46C8BFBE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err="1">
              <a:latin typeface="Calibri Light" panose="020F0302020204030204"/>
            </a:rPr>
            <a:t>Changelogs</a:t>
          </a:r>
          <a:r>
            <a:rPr lang="es-ES" b="1"/>
            <a:t> y documentación</a:t>
          </a:r>
          <a:endParaRPr lang="en-US"/>
        </a:p>
      </dgm:t>
    </dgm:pt>
    <dgm:pt modelId="{01DF8633-DA2A-4EBC-BA5B-45DDF44F0EC3}" type="parTrans" cxnId="{3A322A03-BE81-4B5D-81BF-B35FDEC279DC}">
      <dgm:prSet/>
      <dgm:spPr/>
      <dgm:t>
        <a:bodyPr/>
        <a:lstStyle/>
        <a:p>
          <a:endParaRPr lang="en-US"/>
        </a:p>
      </dgm:t>
    </dgm:pt>
    <dgm:pt modelId="{40DD7964-843E-4280-82AE-0E516A83EAFE}" type="sibTrans" cxnId="{3A322A03-BE81-4B5D-81BF-B35FDEC279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56F79F-F596-42B4-AD91-522AE7C96EB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Desarrollar y mantener el </a:t>
          </a:r>
          <a:r>
            <a:rPr lang="es-ES">
              <a:latin typeface="Corbel" panose="020B0503020204020204"/>
            </a:rPr>
            <a:t>código</a:t>
          </a:r>
          <a:r>
            <a:rPr lang="es-ES"/>
            <a:t> es crucial pues este será analizado y mejorado. La relevancia de la documentación  para usuarios noveles, avanzados como para administradores es indispensable, y este es el </a:t>
          </a:r>
          <a:r>
            <a:rPr lang="es-ES" err="1"/>
            <a:t>ChangeLog</a:t>
          </a:r>
          <a:r>
            <a:rPr lang="es-ES"/>
            <a:t>.</a:t>
          </a:r>
          <a:endParaRPr lang="en-US"/>
        </a:p>
      </dgm:t>
    </dgm:pt>
    <dgm:pt modelId="{D916D8D0-6E39-409B-A4B6-2BD70C47CCF9}" type="parTrans" cxnId="{0AA65464-E797-48C5-BB08-5CB3E5D351DD}">
      <dgm:prSet/>
      <dgm:spPr/>
      <dgm:t>
        <a:bodyPr/>
        <a:lstStyle/>
        <a:p>
          <a:endParaRPr lang="en-US"/>
        </a:p>
      </dgm:t>
    </dgm:pt>
    <dgm:pt modelId="{4EF4256F-A991-4B4D-950E-3FAB1EC486C0}" type="sibTrans" cxnId="{0AA65464-E797-48C5-BB08-5CB3E5D351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288B95-9901-4D78-B309-A6CD9D7952E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>
              <a:latin typeface="Calibri Light" panose="020F0302020204030204"/>
            </a:rPr>
            <a:t>Creación</a:t>
          </a:r>
          <a:r>
            <a:rPr lang="es-ES" b="1"/>
            <a:t> de configure.in</a:t>
          </a:r>
          <a:endParaRPr lang="en-US"/>
        </a:p>
      </dgm:t>
    </dgm:pt>
    <dgm:pt modelId="{CF0743D1-7F3E-46F8-9810-86608F1F3201}" type="parTrans" cxnId="{B27AECC2-4EFE-4DD5-9973-ECC6E45552C9}">
      <dgm:prSet/>
      <dgm:spPr/>
      <dgm:t>
        <a:bodyPr/>
        <a:lstStyle/>
        <a:p>
          <a:endParaRPr lang="en-US"/>
        </a:p>
      </dgm:t>
    </dgm:pt>
    <dgm:pt modelId="{3E98B091-A169-4359-9376-D2D73243FA7C}" type="sibTrans" cxnId="{B27AECC2-4EFE-4DD5-9973-ECC6E45552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179E11-32D4-4DF9-80AD-BC3895DDD5D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Al realizar este fichero debemos definir que poner dentro aquí ingresamos los chequeos que debería tener el programa para funcionar efectivamente o su orden.</a:t>
          </a:r>
          <a:endParaRPr lang="en-US"/>
        </a:p>
      </dgm:t>
    </dgm:pt>
    <dgm:pt modelId="{2FD5EA8F-1057-490C-B45A-396E33C3AB20}" type="parTrans" cxnId="{4C22EDFA-683B-426A-AA97-537AA462D297}">
      <dgm:prSet/>
      <dgm:spPr/>
      <dgm:t>
        <a:bodyPr/>
        <a:lstStyle/>
        <a:p>
          <a:endParaRPr lang="en-US"/>
        </a:p>
      </dgm:t>
    </dgm:pt>
    <dgm:pt modelId="{C712FBCF-F567-4BE8-91DA-AF1309C60AF2}" type="sibTrans" cxnId="{4C22EDFA-683B-426A-AA97-537AA462D29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F30663-9AB6-4A1F-8973-2C3BA4E08D4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>
              <a:latin typeface="Calibri Light" panose="020F0302020204030204"/>
            </a:rPr>
            <a:t>Qué</a:t>
          </a:r>
          <a:r>
            <a:rPr lang="es-ES" b="1"/>
            <a:t> </a:t>
          </a:r>
          <a:r>
            <a:rPr lang="es-ES" b="1" err="1"/>
            <a:t>sigifica</a:t>
          </a:r>
          <a:r>
            <a:rPr lang="es-ES" b="1"/>
            <a:t> portabilidad</a:t>
          </a:r>
          <a:endParaRPr lang="en-US"/>
        </a:p>
      </dgm:t>
    </dgm:pt>
    <dgm:pt modelId="{56AA8E3B-1E5E-466E-815C-CE307A6AAAC3}" type="parTrans" cxnId="{83996838-A404-482E-A344-0FE664CADF76}">
      <dgm:prSet/>
      <dgm:spPr/>
      <dgm:t>
        <a:bodyPr/>
        <a:lstStyle/>
        <a:p>
          <a:endParaRPr lang="en-US"/>
        </a:p>
      </dgm:t>
    </dgm:pt>
    <dgm:pt modelId="{6C53D1C5-1810-4934-B473-6A04E80440EB}" type="sibTrans" cxnId="{83996838-A404-482E-A344-0FE664CADF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82777EA-F0E7-4A4D-A32C-1DAA94B6F4F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Es aquél que un usuario pueda hacer funcionar sin mayor esfuerzo en cualquier plataforma y sistema</a:t>
          </a:r>
          <a:endParaRPr lang="en-US"/>
        </a:p>
      </dgm:t>
    </dgm:pt>
    <dgm:pt modelId="{5C443FEE-368E-40B1-87EE-47F7064DA7AD}" type="parTrans" cxnId="{8EF8D856-8B67-4722-902B-0969E2D7D165}">
      <dgm:prSet/>
      <dgm:spPr/>
      <dgm:t>
        <a:bodyPr/>
        <a:lstStyle/>
        <a:p>
          <a:endParaRPr lang="en-US"/>
        </a:p>
      </dgm:t>
    </dgm:pt>
    <dgm:pt modelId="{1EE5D60D-639F-43AB-9F3B-7D2C1647D1FF}" type="sibTrans" cxnId="{8EF8D856-8B67-4722-902B-0969E2D7D165}">
      <dgm:prSet/>
      <dgm:spPr/>
      <dgm:t>
        <a:bodyPr/>
        <a:lstStyle/>
        <a:p>
          <a:endParaRPr lang="en-US"/>
        </a:p>
      </dgm:t>
    </dgm:pt>
    <dgm:pt modelId="{FD81004E-3E2E-4FAF-B0AC-7805839A4FEB}" type="pres">
      <dgm:prSet presAssocID="{E5C98363-3309-4EA9-B251-5B43EB7C5433}" presName="root" presStyleCnt="0">
        <dgm:presLayoutVars>
          <dgm:dir/>
          <dgm:resizeHandles val="exact"/>
        </dgm:presLayoutVars>
      </dgm:prSet>
      <dgm:spPr/>
    </dgm:pt>
    <dgm:pt modelId="{5C51319B-7A18-4A2D-87DA-7719D49EB2F6}" type="pres">
      <dgm:prSet presAssocID="{E5C98363-3309-4EA9-B251-5B43EB7C5433}" presName="container" presStyleCnt="0">
        <dgm:presLayoutVars>
          <dgm:dir/>
          <dgm:resizeHandles val="exact"/>
        </dgm:presLayoutVars>
      </dgm:prSet>
      <dgm:spPr/>
    </dgm:pt>
    <dgm:pt modelId="{5F0F349E-B8C1-4030-91C0-3350215A2AAB}" type="pres">
      <dgm:prSet presAssocID="{F3AB2890-7EA9-4051-AB7F-58C46C8BFBEE}" presName="compNode" presStyleCnt="0"/>
      <dgm:spPr/>
    </dgm:pt>
    <dgm:pt modelId="{8D9C85AF-393C-4CE1-9B2A-50460FF70683}" type="pres">
      <dgm:prSet presAssocID="{F3AB2890-7EA9-4051-AB7F-58C46C8BFBEE}" presName="iconBgRect" presStyleLbl="bgShp" presStyleIdx="0" presStyleCnt="6"/>
      <dgm:spPr/>
    </dgm:pt>
    <dgm:pt modelId="{668B242D-BABC-4A47-B82B-CDE033E4E3BB}" type="pres">
      <dgm:prSet presAssocID="{F3AB2890-7EA9-4051-AB7F-58C46C8BFB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7CF5B4D-EC58-4ECC-961A-56668D00EF09}" type="pres">
      <dgm:prSet presAssocID="{F3AB2890-7EA9-4051-AB7F-58C46C8BFBEE}" presName="spaceRect" presStyleCnt="0"/>
      <dgm:spPr/>
    </dgm:pt>
    <dgm:pt modelId="{06B64C11-0FBF-4D29-BBDC-C4B608F46D20}" type="pres">
      <dgm:prSet presAssocID="{F3AB2890-7EA9-4051-AB7F-58C46C8BFBEE}" presName="textRect" presStyleLbl="revTx" presStyleIdx="0" presStyleCnt="6">
        <dgm:presLayoutVars>
          <dgm:chMax val="1"/>
          <dgm:chPref val="1"/>
        </dgm:presLayoutVars>
      </dgm:prSet>
      <dgm:spPr/>
    </dgm:pt>
    <dgm:pt modelId="{9373E3D9-68F6-49C4-89BA-5B0CE4D06A60}" type="pres">
      <dgm:prSet presAssocID="{40DD7964-843E-4280-82AE-0E516A83EAFE}" presName="sibTrans" presStyleLbl="sibTrans2D1" presStyleIdx="0" presStyleCnt="0"/>
      <dgm:spPr/>
    </dgm:pt>
    <dgm:pt modelId="{344ACFDF-E164-4BE4-926A-9FB30336C6A1}" type="pres">
      <dgm:prSet presAssocID="{5656F79F-F596-42B4-AD91-522AE7C96EBD}" presName="compNode" presStyleCnt="0"/>
      <dgm:spPr/>
    </dgm:pt>
    <dgm:pt modelId="{548B9ADD-B60A-429A-A4E9-BAC0E6DE4C50}" type="pres">
      <dgm:prSet presAssocID="{5656F79F-F596-42B4-AD91-522AE7C96EBD}" presName="iconBgRect" presStyleLbl="bgShp" presStyleIdx="1" presStyleCnt="6"/>
      <dgm:spPr/>
    </dgm:pt>
    <dgm:pt modelId="{69E953F5-1074-495C-9648-EAB2EF8BB0A0}" type="pres">
      <dgm:prSet presAssocID="{5656F79F-F596-42B4-AD91-522AE7C96EB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3F2E2628-06B3-4030-BF20-106D322F4E70}" type="pres">
      <dgm:prSet presAssocID="{5656F79F-F596-42B4-AD91-522AE7C96EBD}" presName="spaceRect" presStyleCnt="0"/>
      <dgm:spPr/>
    </dgm:pt>
    <dgm:pt modelId="{645A8388-A2DC-4277-9B04-411EF4E0882E}" type="pres">
      <dgm:prSet presAssocID="{5656F79F-F596-42B4-AD91-522AE7C96EBD}" presName="textRect" presStyleLbl="revTx" presStyleIdx="1" presStyleCnt="6">
        <dgm:presLayoutVars>
          <dgm:chMax val="1"/>
          <dgm:chPref val="1"/>
        </dgm:presLayoutVars>
      </dgm:prSet>
      <dgm:spPr/>
    </dgm:pt>
    <dgm:pt modelId="{91D260C6-EEB1-498D-8452-89B255E098FC}" type="pres">
      <dgm:prSet presAssocID="{4EF4256F-A991-4B4D-950E-3FAB1EC486C0}" presName="sibTrans" presStyleLbl="sibTrans2D1" presStyleIdx="0" presStyleCnt="0"/>
      <dgm:spPr/>
    </dgm:pt>
    <dgm:pt modelId="{19B356DE-D819-4AD4-8F58-0DD002DF2471}" type="pres">
      <dgm:prSet presAssocID="{84288B95-9901-4D78-B309-A6CD9D7952E3}" presName="compNode" presStyleCnt="0"/>
      <dgm:spPr/>
    </dgm:pt>
    <dgm:pt modelId="{312893FD-4C9B-4926-9D20-ABF203F47C2F}" type="pres">
      <dgm:prSet presAssocID="{84288B95-9901-4D78-B309-A6CD9D7952E3}" presName="iconBgRect" presStyleLbl="bgShp" presStyleIdx="2" presStyleCnt="6"/>
      <dgm:spPr/>
    </dgm:pt>
    <dgm:pt modelId="{C436B8BC-86A2-422F-B139-0F8CCFAC022C}" type="pres">
      <dgm:prSet presAssocID="{84288B95-9901-4D78-B309-A6CD9D7952E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EBE30F89-ABC7-4F49-B001-CF8CB5415B96}" type="pres">
      <dgm:prSet presAssocID="{84288B95-9901-4D78-B309-A6CD9D7952E3}" presName="spaceRect" presStyleCnt="0"/>
      <dgm:spPr/>
    </dgm:pt>
    <dgm:pt modelId="{C8F0A60F-C31A-4BAD-84E8-7CE006D7083A}" type="pres">
      <dgm:prSet presAssocID="{84288B95-9901-4D78-B309-A6CD9D7952E3}" presName="textRect" presStyleLbl="revTx" presStyleIdx="2" presStyleCnt="6">
        <dgm:presLayoutVars>
          <dgm:chMax val="1"/>
          <dgm:chPref val="1"/>
        </dgm:presLayoutVars>
      </dgm:prSet>
      <dgm:spPr/>
    </dgm:pt>
    <dgm:pt modelId="{55D384EC-F827-4E81-92E1-928BCE043846}" type="pres">
      <dgm:prSet presAssocID="{3E98B091-A169-4359-9376-D2D73243FA7C}" presName="sibTrans" presStyleLbl="sibTrans2D1" presStyleIdx="0" presStyleCnt="0"/>
      <dgm:spPr/>
    </dgm:pt>
    <dgm:pt modelId="{65DAD6BC-1D71-40CE-BC68-DC51B7FE4E12}" type="pres">
      <dgm:prSet presAssocID="{5F179E11-32D4-4DF9-80AD-BC3895DDD5D1}" presName="compNode" presStyleCnt="0"/>
      <dgm:spPr/>
    </dgm:pt>
    <dgm:pt modelId="{FAC8EEAE-46E1-40BA-A28D-4F60C2E0E068}" type="pres">
      <dgm:prSet presAssocID="{5F179E11-32D4-4DF9-80AD-BC3895DDD5D1}" presName="iconBgRect" presStyleLbl="bgShp" presStyleIdx="3" presStyleCnt="6"/>
      <dgm:spPr/>
    </dgm:pt>
    <dgm:pt modelId="{2027E4CD-D956-495C-ACE3-5D2AFE0224E3}" type="pres">
      <dgm:prSet presAssocID="{5F179E11-32D4-4DF9-80AD-BC3895DDD5D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60431191-E625-4033-B5BC-CE75E3359E9B}" type="pres">
      <dgm:prSet presAssocID="{5F179E11-32D4-4DF9-80AD-BC3895DDD5D1}" presName="spaceRect" presStyleCnt="0"/>
      <dgm:spPr/>
    </dgm:pt>
    <dgm:pt modelId="{62A8E36A-2480-4187-B43D-4ADC5D502138}" type="pres">
      <dgm:prSet presAssocID="{5F179E11-32D4-4DF9-80AD-BC3895DDD5D1}" presName="textRect" presStyleLbl="revTx" presStyleIdx="3" presStyleCnt="6">
        <dgm:presLayoutVars>
          <dgm:chMax val="1"/>
          <dgm:chPref val="1"/>
        </dgm:presLayoutVars>
      </dgm:prSet>
      <dgm:spPr/>
    </dgm:pt>
    <dgm:pt modelId="{C454A9D7-1323-45F9-81A2-F81E50E15DCD}" type="pres">
      <dgm:prSet presAssocID="{C712FBCF-F567-4BE8-91DA-AF1309C60AF2}" presName="sibTrans" presStyleLbl="sibTrans2D1" presStyleIdx="0" presStyleCnt="0"/>
      <dgm:spPr/>
    </dgm:pt>
    <dgm:pt modelId="{AD1A05E1-4EE9-4187-8C67-293783E7EE46}" type="pres">
      <dgm:prSet presAssocID="{96F30663-9AB6-4A1F-8973-2C3BA4E08D40}" presName="compNode" presStyleCnt="0"/>
      <dgm:spPr/>
    </dgm:pt>
    <dgm:pt modelId="{A3F5B1A7-7EEA-4765-9EA5-7D3702B82248}" type="pres">
      <dgm:prSet presAssocID="{96F30663-9AB6-4A1F-8973-2C3BA4E08D40}" presName="iconBgRect" presStyleLbl="bgShp" presStyleIdx="4" presStyleCnt="6"/>
      <dgm:spPr/>
    </dgm:pt>
    <dgm:pt modelId="{B76B7C69-C3B5-4A47-AA50-6B6A23C52CD7}" type="pres">
      <dgm:prSet presAssocID="{96F30663-9AB6-4A1F-8973-2C3BA4E08D4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25E43FA5-A9CD-4E8E-B925-47A77A1B98A7}" type="pres">
      <dgm:prSet presAssocID="{96F30663-9AB6-4A1F-8973-2C3BA4E08D40}" presName="spaceRect" presStyleCnt="0"/>
      <dgm:spPr/>
    </dgm:pt>
    <dgm:pt modelId="{ED7124C1-198E-4FB3-A947-6B9473B3CD7C}" type="pres">
      <dgm:prSet presAssocID="{96F30663-9AB6-4A1F-8973-2C3BA4E08D40}" presName="textRect" presStyleLbl="revTx" presStyleIdx="4" presStyleCnt="6">
        <dgm:presLayoutVars>
          <dgm:chMax val="1"/>
          <dgm:chPref val="1"/>
        </dgm:presLayoutVars>
      </dgm:prSet>
      <dgm:spPr/>
    </dgm:pt>
    <dgm:pt modelId="{2F8101BF-62E3-4666-9F6E-99630D39F1AB}" type="pres">
      <dgm:prSet presAssocID="{6C53D1C5-1810-4934-B473-6A04E80440EB}" presName="sibTrans" presStyleLbl="sibTrans2D1" presStyleIdx="0" presStyleCnt="0"/>
      <dgm:spPr/>
    </dgm:pt>
    <dgm:pt modelId="{0AA53997-B26E-465B-AA0C-65CB0C0E9D86}" type="pres">
      <dgm:prSet presAssocID="{282777EA-F0E7-4A4D-A32C-1DAA94B6F4FB}" presName="compNode" presStyleCnt="0"/>
      <dgm:spPr/>
    </dgm:pt>
    <dgm:pt modelId="{6FD1DC37-739E-487A-95C2-B1DE2DF9F43D}" type="pres">
      <dgm:prSet presAssocID="{282777EA-F0E7-4A4D-A32C-1DAA94B6F4FB}" presName="iconBgRect" presStyleLbl="bgShp" presStyleIdx="5" presStyleCnt="6"/>
      <dgm:spPr/>
    </dgm:pt>
    <dgm:pt modelId="{E653D563-C4B1-4B92-A8D3-549290AF50EE}" type="pres">
      <dgm:prSet presAssocID="{282777EA-F0E7-4A4D-A32C-1DAA94B6F4F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F7822787-32A5-45B5-9D74-A84695A41A0B}" type="pres">
      <dgm:prSet presAssocID="{282777EA-F0E7-4A4D-A32C-1DAA94B6F4FB}" presName="spaceRect" presStyleCnt="0"/>
      <dgm:spPr/>
    </dgm:pt>
    <dgm:pt modelId="{B3241770-A077-42B5-86A0-CAF41EEFEB48}" type="pres">
      <dgm:prSet presAssocID="{282777EA-F0E7-4A4D-A32C-1DAA94B6F4F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A322A03-BE81-4B5D-81BF-B35FDEC279DC}" srcId="{E5C98363-3309-4EA9-B251-5B43EB7C5433}" destId="{F3AB2890-7EA9-4051-AB7F-58C46C8BFBEE}" srcOrd="0" destOrd="0" parTransId="{01DF8633-DA2A-4EBC-BA5B-45DDF44F0EC3}" sibTransId="{40DD7964-843E-4280-82AE-0E516A83EAFE}"/>
    <dgm:cxn modelId="{437BAC06-EB88-4ECB-80B6-0F87F624ED51}" type="presOf" srcId="{C712FBCF-F567-4BE8-91DA-AF1309C60AF2}" destId="{C454A9D7-1323-45F9-81A2-F81E50E15DCD}" srcOrd="0" destOrd="0" presId="urn:microsoft.com/office/officeart/2018/2/layout/IconCircleList"/>
    <dgm:cxn modelId="{899A7B27-0A5D-4ECA-85C6-250274CE38D1}" type="presOf" srcId="{96F30663-9AB6-4A1F-8973-2C3BA4E08D40}" destId="{ED7124C1-198E-4FB3-A947-6B9473B3CD7C}" srcOrd="0" destOrd="0" presId="urn:microsoft.com/office/officeart/2018/2/layout/IconCircleList"/>
    <dgm:cxn modelId="{78F15E36-EB73-49CF-8ADD-38CBC7E8B872}" type="presOf" srcId="{282777EA-F0E7-4A4D-A32C-1DAA94B6F4FB}" destId="{B3241770-A077-42B5-86A0-CAF41EEFEB48}" srcOrd="0" destOrd="0" presId="urn:microsoft.com/office/officeart/2018/2/layout/IconCircleList"/>
    <dgm:cxn modelId="{83996838-A404-482E-A344-0FE664CADF76}" srcId="{E5C98363-3309-4EA9-B251-5B43EB7C5433}" destId="{96F30663-9AB6-4A1F-8973-2C3BA4E08D40}" srcOrd="4" destOrd="0" parTransId="{56AA8E3B-1E5E-466E-815C-CE307A6AAAC3}" sibTransId="{6C53D1C5-1810-4934-B473-6A04E80440EB}"/>
    <dgm:cxn modelId="{83D3DF62-AD86-4E2C-B305-F67070AE8C40}" type="presOf" srcId="{40DD7964-843E-4280-82AE-0E516A83EAFE}" destId="{9373E3D9-68F6-49C4-89BA-5B0CE4D06A60}" srcOrd="0" destOrd="0" presId="urn:microsoft.com/office/officeart/2018/2/layout/IconCircleList"/>
    <dgm:cxn modelId="{0AA65464-E797-48C5-BB08-5CB3E5D351DD}" srcId="{E5C98363-3309-4EA9-B251-5B43EB7C5433}" destId="{5656F79F-F596-42B4-AD91-522AE7C96EBD}" srcOrd="1" destOrd="0" parTransId="{D916D8D0-6E39-409B-A4B6-2BD70C47CCF9}" sibTransId="{4EF4256F-A991-4B4D-950E-3FAB1EC486C0}"/>
    <dgm:cxn modelId="{CF6F8946-A07F-4298-9A2B-9E0F48183999}" type="presOf" srcId="{84288B95-9901-4D78-B309-A6CD9D7952E3}" destId="{C8F0A60F-C31A-4BAD-84E8-7CE006D7083A}" srcOrd="0" destOrd="0" presId="urn:microsoft.com/office/officeart/2018/2/layout/IconCircleList"/>
    <dgm:cxn modelId="{8BC0944F-2A0B-4C10-88C9-B8F39609A1D6}" type="presOf" srcId="{5656F79F-F596-42B4-AD91-522AE7C96EBD}" destId="{645A8388-A2DC-4277-9B04-411EF4E0882E}" srcOrd="0" destOrd="0" presId="urn:microsoft.com/office/officeart/2018/2/layout/IconCircleList"/>
    <dgm:cxn modelId="{6C1BFA51-5CB2-4C27-87F3-F0622D9C6D9A}" type="presOf" srcId="{5F179E11-32D4-4DF9-80AD-BC3895DDD5D1}" destId="{62A8E36A-2480-4187-B43D-4ADC5D502138}" srcOrd="0" destOrd="0" presId="urn:microsoft.com/office/officeart/2018/2/layout/IconCircleList"/>
    <dgm:cxn modelId="{8EF8D856-8B67-4722-902B-0969E2D7D165}" srcId="{E5C98363-3309-4EA9-B251-5B43EB7C5433}" destId="{282777EA-F0E7-4A4D-A32C-1DAA94B6F4FB}" srcOrd="5" destOrd="0" parTransId="{5C443FEE-368E-40B1-87EE-47F7064DA7AD}" sibTransId="{1EE5D60D-639F-43AB-9F3B-7D2C1647D1FF}"/>
    <dgm:cxn modelId="{367B1984-6AC4-44D8-8CB1-DD5A59E1DF65}" type="presOf" srcId="{3E98B091-A169-4359-9376-D2D73243FA7C}" destId="{55D384EC-F827-4E81-92E1-928BCE043846}" srcOrd="0" destOrd="0" presId="urn:microsoft.com/office/officeart/2018/2/layout/IconCircleList"/>
    <dgm:cxn modelId="{E1C8C8C0-A477-4211-B510-9DCFBC1807E7}" type="presOf" srcId="{4EF4256F-A991-4B4D-950E-3FAB1EC486C0}" destId="{91D260C6-EEB1-498D-8452-89B255E098FC}" srcOrd="0" destOrd="0" presId="urn:microsoft.com/office/officeart/2018/2/layout/IconCircleList"/>
    <dgm:cxn modelId="{B27AECC2-4EFE-4DD5-9973-ECC6E45552C9}" srcId="{E5C98363-3309-4EA9-B251-5B43EB7C5433}" destId="{84288B95-9901-4D78-B309-A6CD9D7952E3}" srcOrd="2" destOrd="0" parTransId="{CF0743D1-7F3E-46F8-9810-86608F1F3201}" sibTransId="{3E98B091-A169-4359-9376-D2D73243FA7C}"/>
    <dgm:cxn modelId="{098343E1-525F-4CC8-9384-3843C1606195}" type="presOf" srcId="{F3AB2890-7EA9-4051-AB7F-58C46C8BFBEE}" destId="{06B64C11-0FBF-4D29-BBDC-C4B608F46D20}" srcOrd="0" destOrd="0" presId="urn:microsoft.com/office/officeart/2018/2/layout/IconCircleList"/>
    <dgm:cxn modelId="{EE3795F4-11C0-4C03-800B-30131B7F303C}" type="presOf" srcId="{E5C98363-3309-4EA9-B251-5B43EB7C5433}" destId="{FD81004E-3E2E-4FAF-B0AC-7805839A4FEB}" srcOrd="0" destOrd="0" presId="urn:microsoft.com/office/officeart/2018/2/layout/IconCircleList"/>
    <dgm:cxn modelId="{9DD815F5-0488-4FDE-B41E-388290BE65DE}" type="presOf" srcId="{6C53D1C5-1810-4934-B473-6A04E80440EB}" destId="{2F8101BF-62E3-4666-9F6E-99630D39F1AB}" srcOrd="0" destOrd="0" presId="urn:microsoft.com/office/officeart/2018/2/layout/IconCircleList"/>
    <dgm:cxn modelId="{4C22EDFA-683B-426A-AA97-537AA462D297}" srcId="{E5C98363-3309-4EA9-B251-5B43EB7C5433}" destId="{5F179E11-32D4-4DF9-80AD-BC3895DDD5D1}" srcOrd="3" destOrd="0" parTransId="{2FD5EA8F-1057-490C-B45A-396E33C3AB20}" sibTransId="{C712FBCF-F567-4BE8-91DA-AF1309C60AF2}"/>
    <dgm:cxn modelId="{55730DC5-CD4E-4C32-8034-C9EA2A3E742C}" type="presParOf" srcId="{FD81004E-3E2E-4FAF-B0AC-7805839A4FEB}" destId="{5C51319B-7A18-4A2D-87DA-7719D49EB2F6}" srcOrd="0" destOrd="0" presId="urn:microsoft.com/office/officeart/2018/2/layout/IconCircleList"/>
    <dgm:cxn modelId="{934A25F7-9CE0-4979-982A-1006D551D50E}" type="presParOf" srcId="{5C51319B-7A18-4A2D-87DA-7719D49EB2F6}" destId="{5F0F349E-B8C1-4030-91C0-3350215A2AAB}" srcOrd="0" destOrd="0" presId="urn:microsoft.com/office/officeart/2018/2/layout/IconCircleList"/>
    <dgm:cxn modelId="{A47C7466-AFB2-45F5-8820-8D35ACF39C56}" type="presParOf" srcId="{5F0F349E-B8C1-4030-91C0-3350215A2AAB}" destId="{8D9C85AF-393C-4CE1-9B2A-50460FF70683}" srcOrd="0" destOrd="0" presId="urn:microsoft.com/office/officeart/2018/2/layout/IconCircleList"/>
    <dgm:cxn modelId="{B289C65F-B1DF-407F-9432-5E11CBDA7B17}" type="presParOf" srcId="{5F0F349E-B8C1-4030-91C0-3350215A2AAB}" destId="{668B242D-BABC-4A47-B82B-CDE033E4E3BB}" srcOrd="1" destOrd="0" presId="urn:microsoft.com/office/officeart/2018/2/layout/IconCircleList"/>
    <dgm:cxn modelId="{FA49B648-31DE-4BFF-BADF-57A826CCC576}" type="presParOf" srcId="{5F0F349E-B8C1-4030-91C0-3350215A2AAB}" destId="{37CF5B4D-EC58-4ECC-961A-56668D00EF09}" srcOrd="2" destOrd="0" presId="urn:microsoft.com/office/officeart/2018/2/layout/IconCircleList"/>
    <dgm:cxn modelId="{B9D949BC-EB75-4A0A-826C-E1C1FEE59290}" type="presParOf" srcId="{5F0F349E-B8C1-4030-91C0-3350215A2AAB}" destId="{06B64C11-0FBF-4D29-BBDC-C4B608F46D20}" srcOrd="3" destOrd="0" presId="urn:microsoft.com/office/officeart/2018/2/layout/IconCircleList"/>
    <dgm:cxn modelId="{07316CC7-2E07-4904-B7D3-48A4C656F4C3}" type="presParOf" srcId="{5C51319B-7A18-4A2D-87DA-7719D49EB2F6}" destId="{9373E3D9-68F6-49C4-89BA-5B0CE4D06A60}" srcOrd="1" destOrd="0" presId="urn:microsoft.com/office/officeart/2018/2/layout/IconCircleList"/>
    <dgm:cxn modelId="{EA1AB8FB-866F-4CE5-8420-2F87D15668BD}" type="presParOf" srcId="{5C51319B-7A18-4A2D-87DA-7719D49EB2F6}" destId="{344ACFDF-E164-4BE4-926A-9FB30336C6A1}" srcOrd="2" destOrd="0" presId="urn:microsoft.com/office/officeart/2018/2/layout/IconCircleList"/>
    <dgm:cxn modelId="{DF9CB381-42C9-4CE4-8F3B-BCA74CC97810}" type="presParOf" srcId="{344ACFDF-E164-4BE4-926A-9FB30336C6A1}" destId="{548B9ADD-B60A-429A-A4E9-BAC0E6DE4C50}" srcOrd="0" destOrd="0" presId="urn:microsoft.com/office/officeart/2018/2/layout/IconCircleList"/>
    <dgm:cxn modelId="{B630028D-E60B-4711-9D58-821447C1C29D}" type="presParOf" srcId="{344ACFDF-E164-4BE4-926A-9FB30336C6A1}" destId="{69E953F5-1074-495C-9648-EAB2EF8BB0A0}" srcOrd="1" destOrd="0" presId="urn:microsoft.com/office/officeart/2018/2/layout/IconCircleList"/>
    <dgm:cxn modelId="{ABD05D43-8020-4075-9562-88149BF0F39B}" type="presParOf" srcId="{344ACFDF-E164-4BE4-926A-9FB30336C6A1}" destId="{3F2E2628-06B3-4030-BF20-106D322F4E70}" srcOrd="2" destOrd="0" presId="urn:microsoft.com/office/officeart/2018/2/layout/IconCircleList"/>
    <dgm:cxn modelId="{3805F6E2-7FA4-4539-ACAC-6E0D0FA2BB0B}" type="presParOf" srcId="{344ACFDF-E164-4BE4-926A-9FB30336C6A1}" destId="{645A8388-A2DC-4277-9B04-411EF4E0882E}" srcOrd="3" destOrd="0" presId="urn:microsoft.com/office/officeart/2018/2/layout/IconCircleList"/>
    <dgm:cxn modelId="{0A374914-7AC8-4C70-8BC7-523C8874F0DB}" type="presParOf" srcId="{5C51319B-7A18-4A2D-87DA-7719D49EB2F6}" destId="{91D260C6-EEB1-498D-8452-89B255E098FC}" srcOrd="3" destOrd="0" presId="urn:microsoft.com/office/officeart/2018/2/layout/IconCircleList"/>
    <dgm:cxn modelId="{31D64293-62E3-444B-BE3B-2C18478EDB42}" type="presParOf" srcId="{5C51319B-7A18-4A2D-87DA-7719D49EB2F6}" destId="{19B356DE-D819-4AD4-8F58-0DD002DF2471}" srcOrd="4" destOrd="0" presId="urn:microsoft.com/office/officeart/2018/2/layout/IconCircleList"/>
    <dgm:cxn modelId="{3B062FFA-6BC9-4981-925B-8B354A16484A}" type="presParOf" srcId="{19B356DE-D819-4AD4-8F58-0DD002DF2471}" destId="{312893FD-4C9B-4926-9D20-ABF203F47C2F}" srcOrd="0" destOrd="0" presId="urn:microsoft.com/office/officeart/2018/2/layout/IconCircleList"/>
    <dgm:cxn modelId="{910DBEE2-9F1E-4001-BBB3-0EA6A000A658}" type="presParOf" srcId="{19B356DE-D819-4AD4-8F58-0DD002DF2471}" destId="{C436B8BC-86A2-422F-B139-0F8CCFAC022C}" srcOrd="1" destOrd="0" presId="urn:microsoft.com/office/officeart/2018/2/layout/IconCircleList"/>
    <dgm:cxn modelId="{FE784E3E-E111-4440-B1DA-1C38C57D671F}" type="presParOf" srcId="{19B356DE-D819-4AD4-8F58-0DD002DF2471}" destId="{EBE30F89-ABC7-4F49-B001-CF8CB5415B96}" srcOrd="2" destOrd="0" presId="urn:microsoft.com/office/officeart/2018/2/layout/IconCircleList"/>
    <dgm:cxn modelId="{81ABBB81-11DB-4C2E-8472-49D2B0F8781C}" type="presParOf" srcId="{19B356DE-D819-4AD4-8F58-0DD002DF2471}" destId="{C8F0A60F-C31A-4BAD-84E8-7CE006D7083A}" srcOrd="3" destOrd="0" presId="urn:microsoft.com/office/officeart/2018/2/layout/IconCircleList"/>
    <dgm:cxn modelId="{9AC35E44-C6D2-45C7-8275-0ED2E3DCC2FD}" type="presParOf" srcId="{5C51319B-7A18-4A2D-87DA-7719D49EB2F6}" destId="{55D384EC-F827-4E81-92E1-928BCE043846}" srcOrd="5" destOrd="0" presId="urn:microsoft.com/office/officeart/2018/2/layout/IconCircleList"/>
    <dgm:cxn modelId="{B484E1E6-65AE-4226-B0E0-9739B65D559E}" type="presParOf" srcId="{5C51319B-7A18-4A2D-87DA-7719D49EB2F6}" destId="{65DAD6BC-1D71-40CE-BC68-DC51B7FE4E12}" srcOrd="6" destOrd="0" presId="urn:microsoft.com/office/officeart/2018/2/layout/IconCircleList"/>
    <dgm:cxn modelId="{C8DC2A0C-C2EC-4835-BABB-980C0D3462F6}" type="presParOf" srcId="{65DAD6BC-1D71-40CE-BC68-DC51B7FE4E12}" destId="{FAC8EEAE-46E1-40BA-A28D-4F60C2E0E068}" srcOrd="0" destOrd="0" presId="urn:microsoft.com/office/officeart/2018/2/layout/IconCircleList"/>
    <dgm:cxn modelId="{F48C60C4-BD40-42CB-B554-8D061DBCB824}" type="presParOf" srcId="{65DAD6BC-1D71-40CE-BC68-DC51B7FE4E12}" destId="{2027E4CD-D956-495C-ACE3-5D2AFE0224E3}" srcOrd="1" destOrd="0" presId="urn:microsoft.com/office/officeart/2018/2/layout/IconCircleList"/>
    <dgm:cxn modelId="{BF6FFB8E-399C-4BCE-97B0-CEF4239C9483}" type="presParOf" srcId="{65DAD6BC-1D71-40CE-BC68-DC51B7FE4E12}" destId="{60431191-E625-4033-B5BC-CE75E3359E9B}" srcOrd="2" destOrd="0" presId="urn:microsoft.com/office/officeart/2018/2/layout/IconCircleList"/>
    <dgm:cxn modelId="{C8789A67-4279-4853-BA1D-B53BAA02AD92}" type="presParOf" srcId="{65DAD6BC-1D71-40CE-BC68-DC51B7FE4E12}" destId="{62A8E36A-2480-4187-B43D-4ADC5D502138}" srcOrd="3" destOrd="0" presId="urn:microsoft.com/office/officeart/2018/2/layout/IconCircleList"/>
    <dgm:cxn modelId="{AA7FE6FC-2E83-4D95-91C8-C95D75A3D45F}" type="presParOf" srcId="{5C51319B-7A18-4A2D-87DA-7719D49EB2F6}" destId="{C454A9D7-1323-45F9-81A2-F81E50E15DCD}" srcOrd="7" destOrd="0" presId="urn:microsoft.com/office/officeart/2018/2/layout/IconCircleList"/>
    <dgm:cxn modelId="{266B1A29-8FFF-445B-A010-18D8E5291A4D}" type="presParOf" srcId="{5C51319B-7A18-4A2D-87DA-7719D49EB2F6}" destId="{AD1A05E1-4EE9-4187-8C67-293783E7EE46}" srcOrd="8" destOrd="0" presId="urn:microsoft.com/office/officeart/2018/2/layout/IconCircleList"/>
    <dgm:cxn modelId="{F967FA35-B63D-4F6F-B70F-A9035ABCBFC5}" type="presParOf" srcId="{AD1A05E1-4EE9-4187-8C67-293783E7EE46}" destId="{A3F5B1A7-7EEA-4765-9EA5-7D3702B82248}" srcOrd="0" destOrd="0" presId="urn:microsoft.com/office/officeart/2018/2/layout/IconCircleList"/>
    <dgm:cxn modelId="{3F026BB1-338B-4BB2-92FF-F4013AB494C7}" type="presParOf" srcId="{AD1A05E1-4EE9-4187-8C67-293783E7EE46}" destId="{B76B7C69-C3B5-4A47-AA50-6B6A23C52CD7}" srcOrd="1" destOrd="0" presId="urn:microsoft.com/office/officeart/2018/2/layout/IconCircleList"/>
    <dgm:cxn modelId="{10B61FE3-0BB1-487D-8DB8-BCEF221ECA2C}" type="presParOf" srcId="{AD1A05E1-4EE9-4187-8C67-293783E7EE46}" destId="{25E43FA5-A9CD-4E8E-B925-47A77A1B98A7}" srcOrd="2" destOrd="0" presId="urn:microsoft.com/office/officeart/2018/2/layout/IconCircleList"/>
    <dgm:cxn modelId="{2DD8C664-3B94-49BD-9054-8AD9522C0A82}" type="presParOf" srcId="{AD1A05E1-4EE9-4187-8C67-293783E7EE46}" destId="{ED7124C1-198E-4FB3-A947-6B9473B3CD7C}" srcOrd="3" destOrd="0" presId="urn:microsoft.com/office/officeart/2018/2/layout/IconCircleList"/>
    <dgm:cxn modelId="{5DBFE311-FF9A-43D1-8C3E-D29534319D42}" type="presParOf" srcId="{5C51319B-7A18-4A2D-87DA-7719D49EB2F6}" destId="{2F8101BF-62E3-4666-9F6E-99630D39F1AB}" srcOrd="9" destOrd="0" presId="urn:microsoft.com/office/officeart/2018/2/layout/IconCircleList"/>
    <dgm:cxn modelId="{9DA77039-B7F2-4678-B1D8-9C486A93DF9A}" type="presParOf" srcId="{5C51319B-7A18-4A2D-87DA-7719D49EB2F6}" destId="{0AA53997-B26E-465B-AA0C-65CB0C0E9D86}" srcOrd="10" destOrd="0" presId="urn:microsoft.com/office/officeart/2018/2/layout/IconCircleList"/>
    <dgm:cxn modelId="{AF5E1DE6-1A67-4983-8BD2-9E0A0433735C}" type="presParOf" srcId="{0AA53997-B26E-465B-AA0C-65CB0C0E9D86}" destId="{6FD1DC37-739E-487A-95C2-B1DE2DF9F43D}" srcOrd="0" destOrd="0" presId="urn:microsoft.com/office/officeart/2018/2/layout/IconCircleList"/>
    <dgm:cxn modelId="{A028035E-73D0-4CBD-B70D-21DA34A0C195}" type="presParOf" srcId="{0AA53997-B26E-465B-AA0C-65CB0C0E9D86}" destId="{E653D563-C4B1-4B92-A8D3-549290AF50EE}" srcOrd="1" destOrd="0" presId="urn:microsoft.com/office/officeart/2018/2/layout/IconCircleList"/>
    <dgm:cxn modelId="{3F631ABB-8C6A-4A7D-BB4C-6C3786F1CE13}" type="presParOf" srcId="{0AA53997-B26E-465B-AA0C-65CB0C0E9D86}" destId="{F7822787-32A5-45B5-9D74-A84695A41A0B}" srcOrd="2" destOrd="0" presId="urn:microsoft.com/office/officeart/2018/2/layout/IconCircleList"/>
    <dgm:cxn modelId="{397EC72B-C855-4C34-80AC-68069184B0AA}" type="presParOf" srcId="{0AA53997-B26E-465B-AA0C-65CB0C0E9D86}" destId="{B3241770-A077-42B5-86A0-CAF41EEFEB4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47460-AE14-47B7-9EEB-59FE0B6050EC}">
      <dsp:nvSpPr>
        <dsp:cNvPr id="0" name=""/>
        <dsp:cNvSpPr/>
      </dsp:nvSpPr>
      <dsp:spPr>
        <a:xfrm rot="5400000">
          <a:off x="3872297" y="-1685364"/>
          <a:ext cx="349348" cy="38089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>
              <a:latin typeface="Calibri Light" panose="020F0302020204030204"/>
            </a:rPr>
            <a:t>Describe el proceso de instalación </a:t>
          </a:r>
          <a:endParaRPr lang="es-ES" sz="900" kern="1200"/>
        </a:p>
      </dsp:txBody>
      <dsp:txXfrm rot="-5400000">
        <a:off x="2142514" y="61473"/>
        <a:ext cx="3791860" cy="315240"/>
      </dsp:txXfrm>
    </dsp:sp>
    <dsp:sp modelId="{7A60FBFA-54BC-485C-BB16-F74A176A0B8C}">
      <dsp:nvSpPr>
        <dsp:cNvPr id="0" name=""/>
        <dsp:cNvSpPr/>
      </dsp:nvSpPr>
      <dsp:spPr>
        <a:xfrm>
          <a:off x="0" y="750"/>
          <a:ext cx="2142514" cy="436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err="1">
              <a:latin typeface="Calibri Light" panose="020F0302020204030204"/>
            </a:rPr>
            <a:t>Install</a:t>
          </a:r>
          <a:r>
            <a:rPr lang="es-ES" sz="2200" b="0" i="0" u="none" strike="noStrike" kern="1200" cap="none" baseline="0" noProof="0">
              <a:latin typeface="Calibri Light"/>
              <a:cs typeface="Calibri Light"/>
            </a:rPr>
            <a:t> </a:t>
          </a:r>
          <a:endParaRPr lang="es-ES" sz="2200" kern="1200"/>
        </a:p>
      </dsp:txBody>
      <dsp:txXfrm>
        <a:off x="21317" y="22067"/>
        <a:ext cx="2099880" cy="394051"/>
      </dsp:txXfrm>
    </dsp:sp>
    <dsp:sp modelId="{DD2BF213-A7BC-4382-97D9-7941D52D085D}">
      <dsp:nvSpPr>
        <dsp:cNvPr id="0" name=""/>
        <dsp:cNvSpPr/>
      </dsp:nvSpPr>
      <dsp:spPr>
        <a:xfrm rot="5400000">
          <a:off x="3872297" y="-1226844"/>
          <a:ext cx="349348" cy="38089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>
              <a:latin typeface="Calibri Light" panose="020F0302020204030204"/>
            </a:rPr>
            <a:t>Especifica</a:t>
          </a:r>
          <a:r>
            <a:rPr lang="es-ES" sz="900" kern="1200"/>
            <a:t> la licencia bajo la que se permite o restringe la realización de las copias</a:t>
          </a:r>
        </a:p>
      </dsp:txBody>
      <dsp:txXfrm rot="-5400000">
        <a:off x="2142514" y="519993"/>
        <a:ext cx="3791860" cy="315240"/>
      </dsp:txXfrm>
    </dsp:sp>
    <dsp:sp modelId="{224D61B9-6B44-499F-88BB-6BEB62A35E77}">
      <dsp:nvSpPr>
        <dsp:cNvPr id="0" name=""/>
        <dsp:cNvSpPr/>
      </dsp:nvSpPr>
      <dsp:spPr>
        <a:xfrm>
          <a:off x="0" y="459269"/>
          <a:ext cx="2142514" cy="436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>
              <a:latin typeface="Calibri Light" panose="020F0302020204030204"/>
            </a:rPr>
            <a:t>Copying</a:t>
          </a:r>
          <a:endParaRPr lang="es-ES" sz="2200" kern="1200"/>
        </a:p>
      </dsp:txBody>
      <dsp:txXfrm>
        <a:off x="21317" y="480586"/>
        <a:ext cx="2099880" cy="394051"/>
      </dsp:txXfrm>
    </dsp:sp>
    <dsp:sp modelId="{8FDB15BB-D408-49FF-877F-37E9804916A6}">
      <dsp:nvSpPr>
        <dsp:cNvPr id="0" name=""/>
        <dsp:cNvSpPr/>
      </dsp:nvSpPr>
      <dsp:spPr>
        <a:xfrm rot="5400000">
          <a:off x="3872297" y="-768325"/>
          <a:ext cx="349348" cy="38089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>
              <a:latin typeface="Calibri Light" panose="020F0302020204030204"/>
            </a:rPr>
            <a:t>Especifica una lista de modificaciones</a:t>
          </a:r>
          <a:endParaRPr lang="es-ES" sz="900" kern="1200"/>
        </a:p>
      </dsp:txBody>
      <dsp:txXfrm rot="-5400000">
        <a:off x="2142514" y="978512"/>
        <a:ext cx="3791860" cy="315240"/>
      </dsp:txXfrm>
    </dsp:sp>
    <dsp:sp modelId="{9417D372-5D3C-457C-86CA-81DC5BB1A60B}">
      <dsp:nvSpPr>
        <dsp:cNvPr id="0" name=""/>
        <dsp:cNvSpPr/>
      </dsp:nvSpPr>
      <dsp:spPr>
        <a:xfrm>
          <a:off x="0" y="917789"/>
          <a:ext cx="2142514" cy="436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>
              <a:latin typeface="Calibri Light" panose="020F0302020204030204"/>
            </a:rPr>
            <a:t>News </a:t>
          </a:r>
          <a:endParaRPr lang="es-ES" sz="2200" kern="1200"/>
        </a:p>
      </dsp:txBody>
      <dsp:txXfrm>
        <a:off x="21317" y="939106"/>
        <a:ext cx="2099880" cy="394051"/>
      </dsp:txXfrm>
    </dsp:sp>
    <dsp:sp modelId="{D5455F24-B673-441F-A46D-5CBE99B18368}">
      <dsp:nvSpPr>
        <dsp:cNvPr id="0" name=""/>
        <dsp:cNvSpPr/>
      </dsp:nvSpPr>
      <dsp:spPr>
        <a:xfrm rot="5400000">
          <a:off x="3872297" y="-309805"/>
          <a:ext cx="349348" cy="38089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>
              <a:latin typeface="Calibri Light" panose="020F0302020204030204"/>
            </a:rPr>
            <a:t>Este fichero es históricamente el primero en ser revisado por el usuario.</a:t>
          </a:r>
          <a:endParaRPr lang="es-ES" sz="900" kern="1200"/>
        </a:p>
      </dsp:txBody>
      <dsp:txXfrm rot="-5400000">
        <a:off x="2142514" y="1437032"/>
        <a:ext cx="3791860" cy="315240"/>
      </dsp:txXfrm>
    </dsp:sp>
    <dsp:sp modelId="{F351FF4D-DFA0-40C6-947E-7304B3376118}">
      <dsp:nvSpPr>
        <dsp:cNvPr id="0" name=""/>
        <dsp:cNvSpPr/>
      </dsp:nvSpPr>
      <dsp:spPr>
        <a:xfrm>
          <a:off x="0" y="1376309"/>
          <a:ext cx="2142514" cy="436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>
              <a:latin typeface="Calibri Light" panose="020F0302020204030204"/>
            </a:rPr>
            <a:t>Readme</a:t>
          </a:r>
          <a:endParaRPr lang="es-ES" sz="2200" kern="1200"/>
        </a:p>
      </dsp:txBody>
      <dsp:txXfrm>
        <a:off x="21317" y="1397626"/>
        <a:ext cx="2099880" cy="394051"/>
      </dsp:txXfrm>
    </dsp:sp>
    <dsp:sp modelId="{3DEC1654-050A-4E8C-814C-056B0E9CF28B}">
      <dsp:nvSpPr>
        <dsp:cNvPr id="0" name=""/>
        <dsp:cNvSpPr/>
      </dsp:nvSpPr>
      <dsp:spPr>
        <a:xfrm rot="5400000">
          <a:off x="3872297" y="148714"/>
          <a:ext cx="349348" cy="38089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>
              <a:latin typeface="Calibri Light" panose="020F0302020204030204"/>
            </a:rPr>
            <a:t>Es un fichero con el nombre de todas las personas que participaron en el desarrollo.</a:t>
          </a:r>
        </a:p>
      </dsp:txBody>
      <dsp:txXfrm rot="-5400000">
        <a:off x="2142514" y="1895551"/>
        <a:ext cx="3791860" cy="315240"/>
      </dsp:txXfrm>
    </dsp:sp>
    <dsp:sp modelId="{2DFBB029-AFC6-4A38-A2C0-7BE682651ED1}">
      <dsp:nvSpPr>
        <dsp:cNvPr id="0" name=""/>
        <dsp:cNvSpPr/>
      </dsp:nvSpPr>
      <dsp:spPr>
        <a:xfrm>
          <a:off x="0" y="1834828"/>
          <a:ext cx="2142514" cy="436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err="1">
              <a:latin typeface="Calibri Light" panose="020F0302020204030204"/>
            </a:rPr>
            <a:t>Authors</a:t>
          </a:r>
          <a:endParaRPr lang="es-ES" sz="2200" kern="1200"/>
        </a:p>
      </dsp:txBody>
      <dsp:txXfrm>
        <a:off x="21317" y="1856145"/>
        <a:ext cx="2099880" cy="394051"/>
      </dsp:txXfrm>
    </dsp:sp>
    <dsp:sp modelId="{E8087933-20AC-46CB-996A-C570D758AD17}">
      <dsp:nvSpPr>
        <dsp:cNvPr id="0" name=""/>
        <dsp:cNvSpPr/>
      </dsp:nvSpPr>
      <dsp:spPr>
        <a:xfrm rot="5400000">
          <a:off x="3872297" y="607233"/>
          <a:ext cx="349348" cy="38089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>
              <a:latin typeface="Calibri Light" panose="020F0302020204030204"/>
            </a:rPr>
            <a:t>Permite conocer los cambios, actualizaciones y estado del software.</a:t>
          </a:r>
        </a:p>
      </dsp:txBody>
      <dsp:txXfrm rot="-5400000">
        <a:off x="2142514" y="2354070"/>
        <a:ext cx="3791860" cy="315240"/>
      </dsp:txXfrm>
    </dsp:sp>
    <dsp:sp modelId="{8F6CA402-CE93-4FCF-912B-EADEC5CDF1C4}">
      <dsp:nvSpPr>
        <dsp:cNvPr id="0" name=""/>
        <dsp:cNvSpPr/>
      </dsp:nvSpPr>
      <dsp:spPr>
        <a:xfrm>
          <a:off x="0" y="2293348"/>
          <a:ext cx="2142514" cy="436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>
              <a:latin typeface="Calibri Light" panose="020F0302020204030204"/>
            </a:rPr>
            <a:t>Changelog</a:t>
          </a:r>
        </a:p>
      </dsp:txBody>
      <dsp:txXfrm>
        <a:off x="21317" y="2314665"/>
        <a:ext cx="2099880" cy="3940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24AF2-0B85-486D-8BE4-5A66BAB640D3}">
      <dsp:nvSpPr>
        <dsp:cNvPr id="0" name=""/>
        <dsp:cNvSpPr/>
      </dsp:nvSpPr>
      <dsp:spPr>
        <a:xfrm>
          <a:off x="2829592" y="2401"/>
          <a:ext cx="1375722" cy="8942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Calibri Light" panose="020F0302020204030204"/>
            </a:rPr>
            <a:t>Inicializar </a:t>
          </a:r>
          <a:r>
            <a:rPr lang="es-ES" sz="1200" kern="1200" err="1">
              <a:latin typeface="Calibri Light" panose="020F0302020204030204"/>
            </a:rPr>
            <a:t>autoconf</a:t>
          </a:r>
          <a:endParaRPr lang="es-ES" sz="1200" b="0" i="0" u="none" strike="noStrike" kern="1200" cap="none" baseline="0" noProof="0" err="1">
            <a:latin typeface="Calibri Light"/>
            <a:cs typeface="Calibri Light"/>
          </a:endParaRPr>
        </a:p>
      </dsp:txBody>
      <dsp:txXfrm>
        <a:off x="2873244" y="46053"/>
        <a:ext cx="1288418" cy="806915"/>
      </dsp:txXfrm>
    </dsp:sp>
    <dsp:sp modelId="{D274F502-6B56-41DF-88DF-D6378616F8F9}">
      <dsp:nvSpPr>
        <dsp:cNvPr id="0" name=""/>
        <dsp:cNvSpPr/>
      </dsp:nvSpPr>
      <dsp:spPr>
        <a:xfrm>
          <a:off x="1412241" y="449511"/>
          <a:ext cx="4210425" cy="4210425"/>
        </a:xfrm>
        <a:custGeom>
          <a:avLst/>
          <a:gdLst/>
          <a:ahLst/>
          <a:cxnLst/>
          <a:rect l="0" t="0" r="0" b="0"/>
          <a:pathLst>
            <a:path>
              <a:moveTo>
                <a:pt x="2965811" y="183939"/>
              </a:moveTo>
              <a:arcTo wR="2105212" hR="2105212" stAng="17647747" swAng="92303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2310D-88E0-476E-A035-86B812B7E44B}">
      <dsp:nvSpPr>
        <dsp:cNvPr id="0" name=""/>
        <dsp:cNvSpPr/>
      </dsp:nvSpPr>
      <dsp:spPr>
        <a:xfrm>
          <a:off x="4652760" y="1055007"/>
          <a:ext cx="1375722" cy="894219"/>
        </a:xfrm>
        <a:prstGeom prst="roundRect">
          <a:avLst/>
        </a:prstGeom>
        <a:solidFill>
          <a:schemeClr val="accent2">
            <a:hueOff val="390891"/>
            <a:satOff val="-6307"/>
            <a:lumOff val="-109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Calibri Light" panose="020F0302020204030204"/>
            </a:rPr>
            <a:t>Inicializar </a:t>
          </a:r>
          <a:r>
            <a:rPr lang="es-ES" sz="1200" kern="1200" err="1">
              <a:latin typeface="Calibri Light" panose="020F0302020204030204"/>
            </a:rPr>
            <a:t>automake</a:t>
          </a:r>
          <a:r>
            <a:rPr lang="es-ES" sz="1200" kern="1200">
              <a:latin typeface="Calibri Light" panose="020F0302020204030204"/>
            </a:rPr>
            <a:t> </a:t>
          </a:r>
          <a:endParaRPr lang="es-ES" sz="1200" kern="1200"/>
        </a:p>
      </dsp:txBody>
      <dsp:txXfrm>
        <a:off x="4696412" y="1098659"/>
        <a:ext cx="1288418" cy="806915"/>
      </dsp:txXfrm>
    </dsp:sp>
    <dsp:sp modelId="{6824385C-95D7-4788-B88C-CDC6C75AFFB1}">
      <dsp:nvSpPr>
        <dsp:cNvPr id="0" name=""/>
        <dsp:cNvSpPr/>
      </dsp:nvSpPr>
      <dsp:spPr>
        <a:xfrm>
          <a:off x="1412241" y="449511"/>
          <a:ext cx="4210425" cy="4210425"/>
        </a:xfrm>
        <a:custGeom>
          <a:avLst/>
          <a:gdLst/>
          <a:ahLst/>
          <a:cxnLst/>
          <a:rect l="0" t="0" r="0" b="0"/>
          <a:pathLst>
            <a:path>
              <a:moveTo>
                <a:pt x="4177648" y="1735172"/>
              </a:moveTo>
              <a:arcTo wR="2105212" hR="2105212" stAng="20992580" swAng="1214841"/>
            </a:path>
          </a:pathLst>
        </a:custGeom>
        <a:noFill/>
        <a:ln w="9525" cap="flat" cmpd="sng" algn="ctr">
          <a:solidFill>
            <a:schemeClr val="accent2">
              <a:hueOff val="390891"/>
              <a:satOff val="-6307"/>
              <a:lumOff val="-109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85455-1AFA-4595-9172-F7CE4F80C06C}">
      <dsp:nvSpPr>
        <dsp:cNvPr id="0" name=""/>
        <dsp:cNvSpPr/>
      </dsp:nvSpPr>
      <dsp:spPr>
        <a:xfrm>
          <a:off x="4652760" y="3160220"/>
          <a:ext cx="1375722" cy="894219"/>
        </a:xfrm>
        <a:prstGeom prst="roundRect">
          <a:avLst/>
        </a:prstGeom>
        <a:solidFill>
          <a:schemeClr val="accent2">
            <a:hueOff val="781782"/>
            <a:satOff val="-12614"/>
            <a:lumOff val="-219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Calibri Light" panose="020F0302020204030204"/>
            </a:rPr>
            <a:t>Establecer el directorio de </a:t>
          </a:r>
          <a:r>
            <a:rPr lang="es-ES" sz="1200" kern="1200" err="1">
              <a:latin typeface="Calibri Light" panose="020F0302020204030204"/>
            </a:rPr>
            <a:t>orígen</a:t>
          </a:r>
          <a:r>
            <a:rPr lang="es-ES" sz="1200" kern="1200">
              <a:latin typeface="Calibri Light" panose="020F0302020204030204"/>
            </a:rPr>
            <a:t> </a:t>
          </a:r>
          <a:endParaRPr lang="es-ES" sz="1200" kern="1200"/>
        </a:p>
      </dsp:txBody>
      <dsp:txXfrm>
        <a:off x="4696412" y="3203872"/>
        <a:ext cx="1288418" cy="806915"/>
      </dsp:txXfrm>
    </dsp:sp>
    <dsp:sp modelId="{8C3AA5CC-B6A2-44CA-99CC-DEB338BA95BB}">
      <dsp:nvSpPr>
        <dsp:cNvPr id="0" name=""/>
        <dsp:cNvSpPr/>
      </dsp:nvSpPr>
      <dsp:spPr>
        <a:xfrm>
          <a:off x="1412241" y="449511"/>
          <a:ext cx="4210425" cy="4210425"/>
        </a:xfrm>
        <a:custGeom>
          <a:avLst/>
          <a:gdLst/>
          <a:ahLst/>
          <a:cxnLst/>
          <a:rect l="0" t="0" r="0" b="0"/>
          <a:pathLst>
            <a:path>
              <a:moveTo>
                <a:pt x="3444659" y="3729343"/>
              </a:moveTo>
              <a:arcTo wR="2105212" hR="2105212" stAng="3029223" swAng="923030"/>
            </a:path>
          </a:pathLst>
        </a:custGeom>
        <a:noFill/>
        <a:ln w="9525" cap="flat" cmpd="sng" algn="ctr">
          <a:solidFill>
            <a:schemeClr val="accent2">
              <a:hueOff val="781782"/>
              <a:satOff val="-12614"/>
              <a:lumOff val="-219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25CD8-EA4E-4249-887A-2CB1EABC1727}">
      <dsp:nvSpPr>
        <dsp:cNvPr id="0" name=""/>
        <dsp:cNvSpPr/>
      </dsp:nvSpPr>
      <dsp:spPr>
        <a:xfrm>
          <a:off x="2829592" y="4212826"/>
          <a:ext cx="1375722" cy="894219"/>
        </a:xfrm>
        <a:prstGeom prst="roundRect">
          <a:avLst/>
        </a:prstGeom>
        <a:solidFill>
          <a:schemeClr val="accent2">
            <a:hueOff val="1172672"/>
            <a:satOff val="-18920"/>
            <a:lumOff val="-329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Calibri Light" panose="020F0302020204030204"/>
            </a:rPr>
            <a:t>Buscar un compilador de lenguaje C</a:t>
          </a:r>
          <a:endParaRPr lang="es-ES" sz="1200" kern="1200"/>
        </a:p>
      </dsp:txBody>
      <dsp:txXfrm>
        <a:off x="2873244" y="4256478"/>
        <a:ext cx="1288418" cy="806915"/>
      </dsp:txXfrm>
    </dsp:sp>
    <dsp:sp modelId="{12B80C81-AFA8-4071-B498-0837F5684772}">
      <dsp:nvSpPr>
        <dsp:cNvPr id="0" name=""/>
        <dsp:cNvSpPr/>
      </dsp:nvSpPr>
      <dsp:spPr>
        <a:xfrm>
          <a:off x="1412241" y="449511"/>
          <a:ext cx="4210425" cy="4210425"/>
        </a:xfrm>
        <a:custGeom>
          <a:avLst/>
          <a:gdLst/>
          <a:ahLst/>
          <a:cxnLst/>
          <a:rect l="0" t="0" r="0" b="0"/>
          <a:pathLst>
            <a:path>
              <a:moveTo>
                <a:pt x="1244613" y="4026485"/>
              </a:moveTo>
              <a:arcTo wR="2105212" hR="2105212" stAng="6847747" swAng="923030"/>
            </a:path>
          </a:pathLst>
        </a:custGeom>
        <a:noFill/>
        <a:ln w="9525" cap="flat" cmpd="sng" algn="ctr">
          <a:solidFill>
            <a:schemeClr val="accent2">
              <a:hueOff val="1172672"/>
              <a:satOff val="-18920"/>
              <a:lumOff val="-329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ADDD2-92AD-4009-B94D-4B1456BC798D}">
      <dsp:nvSpPr>
        <dsp:cNvPr id="0" name=""/>
        <dsp:cNvSpPr/>
      </dsp:nvSpPr>
      <dsp:spPr>
        <a:xfrm>
          <a:off x="1006424" y="3160220"/>
          <a:ext cx="1375722" cy="894219"/>
        </a:xfrm>
        <a:prstGeom prst="roundRect">
          <a:avLst/>
        </a:prstGeom>
        <a:solidFill>
          <a:schemeClr val="accent2">
            <a:hueOff val="1563563"/>
            <a:satOff val="-25227"/>
            <a:lumOff val="-439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Calibri Light" panose="020F0302020204030204"/>
            </a:rPr>
            <a:t>Establecer ficheros de configuración </a:t>
          </a:r>
          <a:r>
            <a:rPr lang="es-ES" sz="1200" kern="1200" err="1">
              <a:latin typeface="Calibri Light" panose="020F0302020204030204"/>
            </a:rPr>
            <a:t>Makefile</a:t>
          </a:r>
          <a:r>
            <a:rPr lang="es-ES" sz="1200" kern="1200">
              <a:latin typeface="Calibri Light" panose="020F0302020204030204"/>
            </a:rPr>
            <a:t>.</a:t>
          </a:r>
          <a:endParaRPr lang="es-ES" sz="1200" kern="1200"/>
        </a:p>
      </dsp:txBody>
      <dsp:txXfrm>
        <a:off x="1050076" y="3203872"/>
        <a:ext cx="1288418" cy="806915"/>
      </dsp:txXfrm>
    </dsp:sp>
    <dsp:sp modelId="{E1456F8F-9791-44E2-A70F-7D77C755E0BF}">
      <dsp:nvSpPr>
        <dsp:cNvPr id="0" name=""/>
        <dsp:cNvSpPr/>
      </dsp:nvSpPr>
      <dsp:spPr>
        <a:xfrm>
          <a:off x="1412241" y="449511"/>
          <a:ext cx="4210425" cy="4210425"/>
        </a:xfrm>
        <a:custGeom>
          <a:avLst/>
          <a:gdLst/>
          <a:ahLst/>
          <a:cxnLst/>
          <a:rect l="0" t="0" r="0" b="0"/>
          <a:pathLst>
            <a:path>
              <a:moveTo>
                <a:pt x="32776" y="2475253"/>
              </a:moveTo>
              <a:arcTo wR="2105212" hR="2105212" stAng="10192580" swAng="1214841"/>
            </a:path>
          </a:pathLst>
        </a:custGeom>
        <a:noFill/>
        <a:ln w="9525" cap="flat" cmpd="sng" algn="ctr">
          <a:solidFill>
            <a:schemeClr val="accent2">
              <a:hueOff val="1563563"/>
              <a:satOff val="-25227"/>
              <a:lumOff val="-439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6EF3A-364D-46AC-8F86-6D5B69FB4286}">
      <dsp:nvSpPr>
        <dsp:cNvPr id="0" name=""/>
        <dsp:cNvSpPr/>
      </dsp:nvSpPr>
      <dsp:spPr>
        <a:xfrm>
          <a:off x="1006424" y="1055007"/>
          <a:ext cx="1375722" cy="894219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Calibri Light" panose="020F0302020204030204"/>
            </a:rPr>
            <a:t>Generar los ficheros de salida.</a:t>
          </a:r>
        </a:p>
      </dsp:txBody>
      <dsp:txXfrm>
        <a:off x="1050076" y="1098659"/>
        <a:ext cx="1288418" cy="806915"/>
      </dsp:txXfrm>
    </dsp:sp>
    <dsp:sp modelId="{409A55CD-F11B-4C6C-A71D-0E407E169048}">
      <dsp:nvSpPr>
        <dsp:cNvPr id="0" name=""/>
        <dsp:cNvSpPr/>
      </dsp:nvSpPr>
      <dsp:spPr>
        <a:xfrm>
          <a:off x="1412241" y="449511"/>
          <a:ext cx="4210425" cy="4210425"/>
        </a:xfrm>
        <a:custGeom>
          <a:avLst/>
          <a:gdLst/>
          <a:ahLst/>
          <a:cxnLst/>
          <a:rect l="0" t="0" r="0" b="0"/>
          <a:pathLst>
            <a:path>
              <a:moveTo>
                <a:pt x="765765" y="481081"/>
              </a:moveTo>
              <a:arcTo wR="2105212" hR="2105212" stAng="13829223" swAng="923030"/>
            </a:path>
          </a:pathLst>
        </a:custGeom>
        <a:noFill/>
        <a:ln w="952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D83D3-4E87-40F8-99DB-7CB912E0C742}">
      <dsp:nvSpPr>
        <dsp:cNvPr id="0" name=""/>
        <dsp:cNvSpPr/>
      </dsp:nvSpPr>
      <dsp:spPr>
        <a:xfrm>
          <a:off x="0" y="46455"/>
          <a:ext cx="2835935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>
              <a:latin typeface="Calibri Light" panose="020F0302020204030204"/>
            </a:rPr>
            <a:t>Implicaciones positivas </a:t>
          </a:r>
          <a:endParaRPr lang="es-ES" sz="1400" kern="1200"/>
        </a:p>
      </dsp:txBody>
      <dsp:txXfrm>
        <a:off x="16392" y="62847"/>
        <a:ext cx="2803151" cy="303006"/>
      </dsp:txXfrm>
    </dsp:sp>
    <dsp:sp modelId="{2296DB52-8027-4CE8-9D58-80E370A53C3F}">
      <dsp:nvSpPr>
        <dsp:cNvPr id="0" name=""/>
        <dsp:cNvSpPr/>
      </dsp:nvSpPr>
      <dsp:spPr>
        <a:xfrm>
          <a:off x="0" y="382245"/>
          <a:ext cx="2835935" cy="50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41" tIns="17780" rIns="99568" bIns="1778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100" kern="1200">
              <a:latin typeface="Calibri Light" panose="020F0302020204030204"/>
            </a:rPr>
            <a:t>Facilidad </a:t>
          </a:r>
          <a:r>
            <a:rPr lang="es-ES" sz="1100" kern="1200"/>
            <a:t> de pasar parches y poder disfrutar del programa corregido</a:t>
          </a:r>
          <a:r>
            <a:rPr lang="es-ES" sz="1100" kern="1200">
              <a:latin typeface="Calibri Light" panose="020F0302020204030204"/>
            </a:rPr>
            <a:t> en el menor tiempo posible.</a:t>
          </a:r>
        </a:p>
      </dsp:txBody>
      <dsp:txXfrm>
        <a:off x="0" y="382245"/>
        <a:ext cx="2835935" cy="507150"/>
      </dsp:txXfrm>
    </dsp:sp>
    <dsp:sp modelId="{BCD590B1-B34A-40CC-968C-72B193775B9A}">
      <dsp:nvSpPr>
        <dsp:cNvPr id="0" name=""/>
        <dsp:cNvSpPr/>
      </dsp:nvSpPr>
      <dsp:spPr>
        <a:xfrm>
          <a:off x="0" y="889395"/>
          <a:ext cx="2835935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>
              <a:latin typeface="Calibri Light" panose="020F0302020204030204"/>
            </a:rPr>
            <a:t>Implicaciones negativas</a:t>
          </a:r>
          <a:endParaRPr lang="es-ES" sz="1400" kern="1200"/>
        </a:p>
      </dsp:txBody>
      <dsp:txXfrm>
        <a:off x="16392" y="905787"/>
        <a:ext cx="2803151" cy="303006"/>
      </dsp:txXfrm>
    </dsp:sp>
    <dsp:sp modelId="{E5C821AB-4708-492B-A455-1CD58C5BF295}">
      <dsp:nvSpPr>
        <dsp:cNvPr id="0" name=""/>
        <dsp:cNvSpPr/>
      </dsp:nvSpPr>
      <dsp:spPr>
        <a:xfrm>
          <a:off x="0" y="1225185"/>
          <a:ext cx="2835935" cy="65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41" tIns="17780" rIns="99568" bIns="1778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100" kern="1200">
              <a:latin typeface="Calibri Light" panose="020F0302020204030204"/>
            </a:rPr>
            <a:t>Si estos ficheros fuente se intentasen compilar en otro sistema sería posible que no fuese compatible, por lo que tendría que </a:t>
          </a:r>
          <a:r>
            <a:rPr lang="es-ES" sz="1100" kern="1200" err="1">
              <a:latin typeface="Calibri Light" panose="020F0302020204030204"/>
            </a:rPr>
            <a:t>re-generarse</a:t>
          </a:r>
          <a:r>
            <a:rPr lang="es-ES" sz="1100" kern="1200">
              <a:latin typeface="Calibri Light" panose="020F0302020204030204"/>
            </a:rPr>
            <a:t>. </a:t>
          </a:r>
          <a:endParaRPr lang="es-ES" sz="1100" kern="1200"/>
        </a:p>
      </dsp:txBody>
      <dsp:txXfrm>
        <a:off x="0" y="1225185"/>
        <a:ext cx="2835935" cy="652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C85AF-393C-4CE1-9B2A-50460FF70683}">
      <dsp:nvSpPr>
        <dsp:cNvPr id="0" name=""/>
        <dsp:cNvSpPr/>
      </dsp:nvSpPr>
      <dsp:spPr>
        <a:xfrm>
          <a:off x="19291" y="185522"/>
          <a:ext cx="721224" cy="7212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B242D-BABC-4A47-B82B-CDE033E4E3BB}">
      <dsp:nvSpPr>
        <dsp:cNvPr id="0" name=""/>
        <dsp:cNvSpPr/>
      </dsp:nvSpPr>
      <dsp:spPr>
        <a:xfrm>
          <a:off x="170748" y="336979"/>
          <a:ext cx="418309" cy="4183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64C11-0FBF-4D29-BBDC-C4B608F46D20}">
      <dsp:nvSpPr>
        <dsp:cNvPr id="0" name=""/>
        <dsp:cNvSpPr/>
      </dsp:nvSpPr>
      <dsp:spPr>
        <a:xfrm>
          <a:off x="895063" y="185522"/>
          <a:ext cx="1700027" cy="721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err="1">
              <a:latin typeface="Calibri Light" panose="020F0302020204030204"/>
            </a:rPr>
            <a:t>Changelogs</a:t>
          </a:r>
          <a:r>
            <a:rPr lang="es-ES" sz="1100" b="1" kern="1200"/>
            <a:t> y documentación</a:t>
          </a:r>
          <a:endParaRPr lang="en-US" sz="1100" kern="1200"/>
        </a:p>
      </dsp:txBody>
      <dsp:txXfrm>
        <a:off x="895063" y="185522"/>
        <a:ext cx="1700027" cy="721224"/>
      </dsp:txXfrm>
    </dsp:sp>
    <dsp:sp modelId="{548B9ADD-B60A-429A-A4E9-BAC0E6DE4C50}">
      <dsp:nvSpPr>
        <dsp:cNvPr id="0" name=""/>
        <dsp:cNvSpPr/>
      </dsp:nvSpPr>
      <dsp:spPr>
        <a:xfrm>
          <a:off x="2891308" y="185522"/>
          <a:ext cx="721224" cy="7212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953F5-1074-495C-9648-EAB2EF8BB0A0}">
      <dsp:nvSpPr>
        <dsp:cNvPr id="0" name=""/>
        <dsp:cNvSpPr/>
      </dsp:nvSpPr>
      <dsp:spPr>
        <a:xfrm>
          <a:off x="3042765" y="336979"/>
          <a:ext cx="418309" cy="4183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A8388-A2DC-4277-9B04-411EF4E0882E}">
      <dsp:nvSpPr>
        <dsp:cNvPr id="0" name=""/>
        <dsp:cNvSpPr/>
      </dsp:nvSpPr>
      <dsp:spPr>
        <a:xfrm>
          <a:off x="3767080" y="185522"/>
          <a:ext cx="1700027" cy="721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Desarrollar y mantener el </a:t>
          </a:r>
          <a:r>
            <a:rPr lang="es-ES" sz="1100" kern="1200">
              <a:latin typeface="Corbel" panose="020B0503020204020204"/>
            </a:rPr>
            <a:t>código</a:t>
          </a:r>
          <a:r>
            <a:rPr lang="es-ES" sz="1100" kern="1200"/>
            <a:t> es crucial pues este será analizado y mejorado. La relevancia de la documentación  para usuarios noveles, avanzados como para administradores es indispensable, y este es el </a:t>
          </a:r>
          <a:r>
            <a:rPr lang="es-ES" sz="1100" kern="1200" err="1"/>
            <a:t>ChangeLog</a:t>
          </a:r>
          <a:r>
            <a:rPr lang="es-ES" sz="1100" kern="1200"/>
            <a:t>.</a:t>
          </a:r>
          <a:endParaRPr lang="en-US" sz="1100" kern="1200"/>
        </a:p>
      </dsp:txBody>
      <dsp:txXfrm>
        <a:off x="3767080" y="185522"/>
        <a:ext cx="1700027" cy="721224"/>
      </dsp:txXfrm>
    </dsp:sp>
    <dsp:sp modelId="{312893FD-4C9B-4926-9D20-ABF203F47C2F}">
      <dsp:nvSpPr>
        <dsp:cNvPr id="0" name=""/>
        <dsp:cNvSpPr/>
      </dsp:nvSpPr>
      <dsp:spPr>
        <a:xfrm>
          <a:off x="19291" y="1559628"/>
          <a:ext cx="721224" cy="7212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6B8BC-86A2-422F-B139-0F8CCFAC022C}">
      <dsp:nvSpPr>
        <dsp:cNvPr id="0" name=""/>
        <dsp:cNvSpPr/>
      </dsp:nvSpPr>
      <dsp:spPr>
        <a:xfrm>
          <a:off x="170748" y="1711085"/>
          <a:ext cx="418309" cy="4183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0A60F-C31A-4BAD-84E8-7CE006D7083A}">
      <dsp:nvSpPr>
        <dsp:cNvPr id="0" name=""/>
        <dsp:cNvSpPr/>
      </dsp:nvSpPr>
      <dsp:spPr>
        <a:xfrm>
          <a:off x="895063" y="1559628"/>
          <a:ext cx="1700027" cy="721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>
              <a:latin typeface="Calibri Light" panose="020F0302020204030204"/>
            </a:rPr>
            <a:t>Creación</a:t>
          </a:r>
          <a:r>
            <a:rPr lang="es-ES" sz="1100" b="1" kern="1200"/>
            <a:t> de configure.in</a:t>
          </a:r>
          <a:endParaRPr lang="en-US" sz="1100" kern="1200"/>
        </a:p>
      </dsp:txBody>
      <dsp:txXfrm>
        <a:off x="895063" y="1559628"/>
        <a:ext cx="1700027" cy="721224"/>
      </dsp:txXfrm>
    </dsp:sp>
    <dsp:sp modelId="{FAC8EEAE-46E1-40BA-A28D-4F60C2E0E068}">
      <dsp:nvSpPr>
        <dsp:cNvPr id="0" name=""/>
        <dsp:cNvSpPr/>
      </dsp:nvSpPr>
      <dsp:spPr>
        <a:xfrm>
          <a:off x="2891308" y="1559628"/>
          <a:ext cx="721224" cy="7212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7E4CD-D956-495C-ACE3-5D2AFE0224E3}">
      <dsp:nvSpPr>
        <dsp:cNvPr id="0" name=""/>
        <dsp:cNvSpPr/>
      </dsp:nvSpPr>
      <dsp:spPr>
        <a:xfrm>
          <a:off x="3042765" y="1711085"/>
          <a:ext cx="418309" cy="4183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8E36A-2480-4187-B43D-4ADC5D502138}">
      <dsp:nvSpPr>
        <dsp:cNvPr id="0" name=""/>
        <dsp:cNvSpPr/>
      </dsp:nvSpPr>
      <dsp:spPr>
        <a:xfrm>
          <a:off x="3767080" y="1559628"/>
          <a:ext cx="1700027" cy="721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Al realizar este fichero debemos definir que poner dentro aquí ingresamos los chequeos que debería tener el programa para funcionar efectivamente o su orden.</a:t>
          </a:r>
          <a:endParaRPr lang="en-US" sz="1100" kern="1200"/>
        </a:p>
      </dsp:txBody>
      <dsp:txXfrm>
        <a:off x="3767080" y="1559628"/>
        <a:ext cx="1700027" cy="721224"/>
      </dsp:txXfrm>
    </dsp:sp>
    <dsp:sp modelId="{A3F5B1A7-7EEA-4765-9EA5-7D3702B82248}">
      <dsp:nvSpPr>
        <dsp:cNvPr id="0" name=""/>
        <dsp:cNvSpPr/>
      </dsp:nvSpPr>
      <dsp:spPr>
        <a:xfrm>
          <a:off x="19291" y="2933733"/>
          <a:ext cx="721224" cy="7212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B7C69-C3B5-4A47-AA50-6B6A23C52CD7}">
      <dsp:nvSpPr>
        <dsp:cNvPr id="0" name=""/>
        <dsp:cNvSpPr/>
      </dsp:nvSpPr>
      <dsp:spPr>
        <a:xfrm>
          <a:off x="170748" y="3085190"/>
          <a:ext cx="418309" cy="4183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124C1-198E-4FB3-A947-6B9473B3CD7C}">
      <dsp:nvSpPr>
        <dsp:cNvPr id="0" name=""/>
        <dsp:cNvSpPr/>
      </dsp:nvSpPr>
      <dsp:spPr>
        <a:xfrm>
          <a:off x="895063" y="2933733"/>
          <a:ext cx="1700027" cy="721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>
              <a:latin typeface="Calibri Light" panose="020F0302020204030204"/>
            </a:rPr>
            <a:t>Qué</a:t>
          </a:r>
          <a:r>
            <a:rPr lang="es-ES" sz="1100" b="1" kern="1200"/>
            <a:t> </a:t>
          </a:r>
          <a:r>
            <a:rPr lang="es-ES" sz="1100" b="1" kern="1200" err="1"/>
            <a:t>sigifica</a:t>
          </a:r>
          <a:r>
            <a:rPr lang="es-ES" sz="1100" b="1" kern="1200"/>
            <a:t> portabilidad</a:t>
          </a:r>
          <a:endParaRPr lang="en-US" sz="1100" kern="1200"/>
        </a:p>
      </dsp:txBody>
      <dsp:txXfrm>
        <a:off x="895063" y="2933733"/>
        <a:ext cx="1700027" cy="721224"/>
      </dsp:txXfrm>
    </dsp:sp>
    <dsp:sp modelId="{6FD1DC37-739E-487A-95C2-B1DE2DF9F43D}">
      <dsp:nvSpPr>
        <dsp:cNvPr id="0" name=""/>
        <dsp:cNvSpPr/>
      </dsp:nvSpPr>
      <dsp:spPr>
        <a:xfrm>
          <a:off x="2891308" y="2933733"/>
          <a:ext cx="721224" cy="7212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3D563-C4B1-4B92-A8D3-549290AF50EE}">
      <dsp:nvSpPr>
        <dsp:cNvPr id="0" name=""/>
        <dsp:cNvSpPr/>
      </dsp:nvSpPr>
      <dsp:spPr>
        <a:xfrm>
          <a:off x="3042765" y="3085190"/>
          <a:ext cx="418309" cy="4183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41770-A077-42B5-86A0-CAF41EEFEB48}">
      <dsp:nvSpPr>
        <dsp:cNvPr id="0" name=""/>
        <dsp:cNvSpPr/>
      </dsp:nvSpPr>
      <dsp:spPr>
        <a:xfrm>
          <a:off x="3767080" y="2933733"/>
          <a:ext cx="1700027" cy="721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Es aquél que un usuario pueda hacer funcionar sin mayor esfuerzo en cualquier plataforma y sistema</a:t>
          </a:r>
          <a:endParaRPr lang="en-US" sz="1100" kern="1200"/>
        </a:p>
      </dsp:txBody>
      <dsp:txXfrm>
        <a:off x="3767080" y="2933733"/>
        <a:ext cx="1700027" cy="721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543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910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332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729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956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28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707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0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</p:spPr>
        <p:txBody>
          <a:bodyPr anchor="b">
            <a:normAutofit/>
          </a:bodyPr>
          <a:lstStyle>
            <a:lvl1pPr algn="l">
              <a:defRPr sz="4400" spc="-75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</p:spPr>
        <p:txBody>
          <a:bodyPr anchor="t">
            <a:normAutofit/>
          </a:bodyPr>
          <a:lstStyle>
            <a:lvl1pPr marL="0" indent="0" algn="l">
              <a:buNone/>
              <a:defRPr sz="17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700"/>
            </a:lvl2pPr>
            <a:lvl3pPr marL="685800" indent="0" algn="ctr">
              <a:buNone/>
              <a:defRPr sz="17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97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71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</p:spPr>
        <p:txBody>
          <a:bodyPr anchor="b">
            <a:normAutofit/>
          </a:bodyPr>
          <a:lstStyle>
            <a:lvl1pPr>
              <a:defRPr sz="4400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</p:spPr>
        <p:txBody>
          <a:bodyPr anchor="t">
            <a:normAutofit/>
          </a:bodyPr>
          <a:lstStyle>
            <a:lvl1pPr marL="0" indent="0">
              <a:buNone/>
              <a:defRPr sz="17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99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8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767690"/>
            <a:ext cx="2606040" cy="6057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767690"/>
            <a:ext cx="2606040" cy="60987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71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00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651510"/>
            <a:ext cx="5486400" cy="3840480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20632"/>
            <a:ext cx="2125980" cy="174149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89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575564"/>
            <a:ext cx="6086423" cy="3998214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19756"/>
            <a:ext cx="2125980" cy="174193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4767263"/>
            <a:ext cx="4433638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62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039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742950"/>
            <a:ext cx="2114550" cy="3714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651510"/>
            <a:ext cx="5486400" cy="38404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3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3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4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25516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7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3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Google Shape;47;p8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4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1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1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1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1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1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1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58474" cy="15819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s-EC" dirty="0">
                <a:latin typeface="Calibri Light"/>
                <a:cs typeface="Calibri Light"/>
              </a:rPr>
              <a:t>TRABAJO DEL CURSO</a:t>
            </a:r>
          </a:p>
        </p:txBody>
      </p:sp>
      <p:grpSp>
        <p:nvGrpSpPr>
          <p:cNvPr id="71" name="Google Shape;71;p13"/>
          <p:cNvGrpSpPr/>
          <p:nvPr/>
        </p:nvGrpSpPr>
        <p:grpSpPr>
          <a:xfrm>
            <a:off x="6991960" y="3047878"/>
            <a:ext cx="1006738" cy="954227"/>
            <a:chOff x="5300400" y="3670175"/>
            <a:chExt cx="421300" cy="399325"/>
          </a:xfrm>
        </p:grpSpPr>
        <p:sp>
          <p:nvSpPr>
            <p:cNvPr id="72" name="Google Shape;72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758B3F7-E127-44B6-AC5F-BB775162E29C}"/>
              </a:ext>
            </a:extLst>
          </p:cNvPr>
          <p:cNvSpPr txBox="1"/>
          <p:nvPr/>
        </p:nvSpPr>
        <p:spPr>
          <a:xfrm>
            <a:off x="742083" y="2573196"/>
            <a:ext cx="76595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endParaRPr lang="es-EC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90B85-8F84-4742-BCDE-044322A1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b="0"/>
              <a:t>Unidades de comprobación</a:t>
            </a:r>
            <a:endParaRPr lang="es-ES" sz="1800"/>
          </a:p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EBD150-199C-4729-85D0-5F08C7DEC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 lang="es-ES"/>
          </a:p>
        </p:txBody>
      </p:sp>
      <p:pic>
        <p:nvPicPr>
          <p:cNvPr id="5" name="Imagen 5" descr="Una captura de pantalla de un celular con letras&#10;&#10;Descripción generada con confianza alta">
            <a:extLst>
              <a:ext uri="{FF2B5EF4-FFF2-40B4-BE49-F238E27FC236}">
                <a16:creationId xmlns:a16="http://schemas.microsoft.com/office/drawing/2014/main" id="{5155C5FC-2BCF-4048-AED1-9E26F4396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06" y="1378814"/>
            <a:ext cx="6506473" cy="30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5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90B85-8F84-4742-BCDE-044322A1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b="0"/>
              <a:t>Unidades de comprobación</a:t>
            </a:r>
            <a:endParaRPr lang="es-ES" sz="1800"/>
          </a:p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EBD150-199C-4729-85D0-5F08C7DEC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 lang="es-ES"/>
          </a:p>
        </p:txBody>
      </p:sp>
      <p:pic>
        <p:nvPicPr>
          <p:cNvPr id="3" name="Imagen 5" descr="Captura de pantalla de un celular con letras&#10;&#10;Descripción generada con confianza alta">
            <a:extLst>
              <a:ext uri="{FF2B5EF4-FFF2-40B4-BE49-F238E27FC236}">
                <a16:creationId xmlns:a16="http://schemas.microsoft.com/office/drawing/2014/main" id="{612747DF-8E87-4F4B-9BAF-7F1CE3F14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49" y="1360761"/>
            <a:ext cx="7261285" cy="311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7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b="0"/>
              <a:t>3.6. Sistemas de control de errores</a:t>
            </a:r>
            <a:endParaRPr/>
          </a:p>
        </p:txBody>
      </p:sp>
      <p:grpSp>
        <p:nvGrpSpPr>
          <p:cNvPr id="71" name="Google Shape;71;p13"/>
          <p:cNvGrpSpPr/>
          <p:nvPr/>
        </p:nvGrpSpPr>
        <p:grpSpPr>
          <a:xfrm>
            <a:off x="6991960" y="3047878"/>
            <a:ext cx="1006738" cy="954227"/>
            <a:chOff x="5300400" y="3670175"/>
            <a:chExt cx="421300" cy="399325"/>
          </a:xfrm>
        </p:grpSpPr>
        <p:sp>
          <p:nvSpPr>
            <p:cNvPr id="72" name="Google Shape;72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5314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1010200" y="1572768"/>
            <a:ext cx="5146760" cy="2718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s-ES" sz="1200"/>
              <a:t>Los sistemas de control de errores son herramientas colaborativas muy dinámicas proveen el soporte necesario para consolidar una pieza clave en la gestión del control de calidad: ​</a:t>
            </a:r>
          </a:p>
          <a:p>
            <a:pPr lvl="1" fontAlgn="base"/>
            <a:r>
              <a:rPr lang="es-ES" sz="1200"/>
              <a:t>Almacenamiento​</a:t>
            </a:r>
          </a:p>
          <a:p>
            <a:pPr lvl="1" fontAlgn="base"/>
            <a:r>
              <a:rPr lang="es-ES" sz="1200"/>
              <a:t>Seguimiento​</a:t>
            </a:r>
          </a:p>
          <a:p>
            <a:pPr lvl="1" fontAlgn="base"/>
            <a:r>
              <a:rPr lang="es-ES" sz="1200"/>
              <a:t>Clasificación de los errores de una aplicación ​</a:t>
            </a:r>
          </a:p>
          <a:p>
            <a:pPr fontAlgn="base"/>
            <a:r>
              <a:rPr lang="es-ES" sz="1200"/>
              <a:t>El uso de estos sistemas en la mayoría de proyectos se extiende también a la gestión de mejoras solicitadas por el usuario e ideas para nuevas versiones.</a:t>
            </a:r>
          </a:p>
          <a:p>
            <a:pPr fontAlgn="base"/>
            <a:r>
              <a:rPr lang="es-ES" sz="1200"/>
              <a:t>Usuarios los utilizan para tener un control de las llamadas de un soporte técnico, pedidos, o los utilizan como gestores de tareas que hay que realizar.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61048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441524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1100"/>
              <a:t>Cuando un usuario encuentra un error, una buena forma de garantizar que será corregido es escribir un informe de error lo más preciso y detallado posible.​</a:t>
            </a:r>
          </a:p>
          <a:p>
            <a:pPr marL="0" lvl="0" indent="0">
              <a:buNone/>
            </a:pPr>
            <a:r>
              <a:rPr lang="es-ES" sz="1100"/>
              <a:t>Independientemente de cuál sea el sistema de control de errores que utilicemos, los siguientes consejos reflejan las buenas prácticas en el reporte de errores:​</a:t>
            </a:r>
          </a:p>
          <a:p>
            <a:pPr marL="171450" indent="-171450"/>
            <a:r>
              <a:rPr lang="es-ES" sz="1100"/>
              <a:t>Comprobar que el error no ha sido reportado anteriormente.​</a:t>
            </a:r>
          </a:p>
          <a:p>
            <a:pPr marL="171450" indent="-171450"/>
            <a:r>
              <a:rPr lang="es-ES" sz="1100"/>
              <a:t>Dar un buen título al informe de error.​</a:t>
            </a:r>
          </a:p>
          <a:p>
            <a:pPr marL="171450" indent="-171450"/>
            <a:r>
              <a:rPr lang="es-ES" sz="1100"/>
              <a:t>Dar una descripción detallada y paso a paso de cómo reproducir el error.​</a:t>
            </a:r>
          </a:p>
          <a:p>
            <a:pPr marL="171450" indent="-171450"/>
            <a:r>
              <a:rPr lang="es-ES" sz="1100"/>
              <a:t>Dar la máxima información sobre nuestra configuración y sus particularidades.​</a:t>
            </a:r>
          </a:p>
          <a:p>
            <a:pPr marL="171450" indent="-171450"/>
            <a:r>
              <a:rPr lang="es-ES" sz="1100"/>
              <a:t>Reportar un único error por informe.​</a:t>
            </a:r>
            <a:endParaRPr sz="1100"/>
          </a:p>
        </p:txBody>
      </p:sp>
      <p:pic>
        <p:nvPicPr>
          <p:cNvPr id="91" name="Google Shape;91;p1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675" y="1571425"/>
            <a:ext cx="2665025" cy="26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>
                <a:solidFill>
                  <a:srgbClr val="FFFFFF"/>
                </a:solidFill>
              </a:rPr>
              <a:t>Reportado de errores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2983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10200" y="1300838"/>
            <a:ext cx="4415240" cy="2941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1100"/>
              <a:t>Todos los sistemas detallan el error con una serie de campos que permiten definirlo y clasificarlo de forma precisa.​</a:t>
            </a:r>
          </a:p>
          <a:p>
            <a:pPr marL="628650" lvl="1" indent="-171450"/>
            <a:r>
              <a:rPr lang="es-ES" sz="1100"/>
              <a:t>Identificador.​</a:t>
            </a:r>
          </a:p>
          <a:p>
            <a:pPr marL="628650" lvl="1" indent="-171450"/>
            <a:r>
              <a:rPr lang="es-ES" sz="1100"/>
              <a:t>Título. ​</a:t>
            </a:r>
          </a:p>
          <a:p>
            <a:pPr marL="628650" lvl="1" indent="-171450"/>
            <a:r>
              <a:rPr lang="es-ES" sz="1100"/>
              <a:t>Informador. ​</a:t>
            </a:r>
          </a:p>
          <a:p>
            <a:pPr marL="628650" lvl="1" indent="-171450"/>
            <a:r>
              <a:rPr lang="es-ES" sz="1100"/>
              <a:t>Fecha de entrada. ​</a:t>
            </a:r>
          </a:p>
          <a:p>
            <a:pPr marL="628650" lvl="1" indent="-171450"/>
            <a:r>
              <a:rPr lang="es-ES" sz="1100"/>
              <a:t>Estado.  ​</a:t>
            </a:r>
          </a:p>
          <a:p>
            <a:pPr marL="628650" lvl="1" indent="-171450"/>
            <a:r>
              <a:rPr lang="es-ES" sz="1100"/>
              <a:t>Gravedad.  ​</a:t>
            </a:r>
          </a:p>
          <a:p>
            <a:pPr marL="628650" lvl="1" indent="-171450"/>
            <a:r>
              <a:rPr lang="es-ES" sz="1100"/>
              <a:t>Palabras clave. ​</a:t>
            </a:r>
          </a:p>
          <a:p>
            <a:pPr marL="628650" lvl="1" indent="-171450"/>
            <a:r>
              <a:rPr lang="es-ES" sz="1100"/>
              <a:t>Entorno. ​</a:t>
            </a:r>
          </a:p>
          <a:p>
            <a:pPr marL="628650" lvl="1" indent="-171450"/>
            <a:r>
              <a:rPr lang="es-ES" sz="1100"/>
              <a:t>Descripción. ​</a:t>
            </a:r>
          </a:p>
          <a:p>
            <a:pPr marL="0" lvl="0" indent="0">
              <a:buNone/>
            </a:pPr>
            <a:r>
              <a:rPr lang="es-ES" sz="1100"/>
              <a:t>Éstos son los campos que podemos considerar los mínimos comunes a todos los sistemas de control de errores. </a:t>
            </a:r>
            <a:endParaRPr sz="1100"/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>
                <a:solidFill>
                  <a:srgbClr val="FFFFFF"/>
                </a:solidFill>
              </a:rPr>
              <a:t>Anatomia de un informe</a:t>
            </a:r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592" y="1630235"/>
            <a:ext cx="2195833" cy="214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54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88BC11B-C1A6-4E0F-BA4B-669604C285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16</a:t>
            </a:fld>
            <a:endParaRPr lang="es-ES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3E0463AE-0EF3-4B43-9712-AEE1299DBE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6283798"/>
              </p:ext>
            </p:extLst>
          </p:nvPr>
        </p:nvGraphicFramePr>
        <p:xfrm>
          <a:off x="1448844" y="1426358"/>
          <a:ext cx="5951429" cy="2730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2" name="CuadroTexto 81">
            <a:extLst>
              <a:ext uri="{FF2B5EF4-FFF2-40B4-BE49-F238E27FC236}">
                <a16:creationId xmlns:a16="http://schemas.microsoft.com/office/drawing/2014/main" id="{3F790E80-5FFE-4402-B9AF-C6367021FE5D}"/>
              </a:ext>
            </a:extLst>
          </p:cNvPr>
          <p:cNvSpPr txBox="1"/>
          <p:nvPr/>
        </p:nvSpPr>
        <p:spPr>
          <a:xfrm>
            <a:off x="726510" y="78522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Instalación</a:t>
            </a:r>
            <a:r>
              <a:rPr lang="en-US"/>
              <a:t> de los </a:t>
            </a:r>
            <a:r>
              <a:rPr lang="en-US" err="1"/>
              <a:t>autotools</a:t>
            </a:r>
            <a:endParaRPr lang="es-ES" err="1"/>
          </a:p>
          <a:p>
            <a:pPr algn="l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5527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536EA-A959-430C-B50D-5D1587F6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48" y="507944"/>
            <a:ext cx="2530602" cy="4128516"/>
          </a:xfrm>
        </p:spPr>
        <p:txBody>
          <a:bodyPr>
            <a:normAutofit/>
          </a:bodyPr>
          <a:lstStyle/>
          <a:p>
            <a:r>
              <a:rPr lang="es-ES">
                <a:cs typeface="Calibri Light"/>
              </a:rPr>
              <a:t>Fichero </a:t>
            </a:r>
            <a:r>
              <a:rPr lang="es-ES" err="1">
                <a:cs typeface="Calibri Light"/>
              </a:rPr>
              <a:t>autoconf</a:t>
            </a:r>
            <a:r>
              <a:rPr lang="es-ES">
                <a:cs typeface="Calibri Light"/>
              </a:rPr>
              <a:t> </a:t>
            </a:r>
            <a:endParaRPr lang="es-ES"/>
          </a:p>
        </p:txBody>
      </p:sp>
      <p:graphicFrame>
        <p:nvGraphicFramePr>
          <p:cNvPr id="17" name="Diagrama 17">
            <a:extLst>
              <a:ext uri="{FF2B5EF4-FFF2-40B4-BE49-F238E27FC236}">
                <a16:creationId xmlns:a16="http://schemas.microsoft.com/office/drawing/2014/main" id="{466D2F88-0D2B-4DF5-9F13-F38A6F5606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272971"/>
              </p:ext>
            </p:extLst>
          </p:nvPr>
        </p:nvGraphicFramePr>
        <p:xfrm>
          <a:off x="1789803" y="30273"/>
          <a:ext cx="7034908" cy="5109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9184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78C45-782C-44F1-8EDD-49157B4A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528" y="338541"/>
            <a:ext cx="4274389" cy="422673"/>
          </a:xfrm>
        </p:spPr>
        <p:txBody>
          <a:bodyPr>
            <a:normAutofit/>
          </a:bodyPr>
          <a:lstStyle/>
          <a:p>
            <a:r>
              <a:rPr lang="es-ES" sz="1500" b="1">
                <a:solidFill>
                  <a:schemeClr val="tx1"/>
                </a:solidFill>
                <a:latin typeface="Calibri"/>
                <a:cs typeface="Calibri Light"/>
              </a:rPr>
              <a:t>Empaquetar ficheros output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47C2FB-5040-44C2-A333-9AC7AFE8C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716" y="937898"/>
            <a:ext cx="4177343" cy="578533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s-ES">
                <a:cs typeface="Calibri"/>
              </a:rPr>
              <a:t>Práctica común es la inclusión de todos los ficheros generados que sea suficiente para ejecutar </a:t>
            </a:r>
            <a:r>
              <a:rPr lang="es-ES" i="1">
                <a:cs typeface="Calibri"/>
              </a:rPr>
              <a:t>./configure</a:t>
            </a:r>
            <a:r>
              <a:rPr lang="es-ES">
                <a:cs typeface="Calibri"/>
              </a:rPr>
              <a:t> y </a:t>
            </a:r>
            <a:r>
              <a:rPr lang="es-ES" i="1" err="1">
                <a:cs typeface="Calibri"/>
              </a:rPr>
              <a:t>make</a:t>
            </a:r>
            <a:r>
              <a:rPr lang="es-ES" i="1">
                <a:cs typeface="Calibri"/>
              </a:rPr>
              <a:t> </a:t>
            </a:r>
            <a:r>
              <a:rPr lang="es-ES" i="1" err="1">
                <a:cs typeface="Calibri"/>
              </a:rPr>
              <a:t>all</a:t>
            </a:r>
            <a:r>
              <a:rPr lang="es-ES">
                <a:cs typeface="Calibri"/>
              </a:rPr>
              <a:t> o </a:t>
            </a:r>
            <a:r>
              <a:rPr lang="es-ES" i="1" err="1">
                <a:cs typeface="Calibri"/>
              </a:rPr>
              <a:t>make</a:t>
            </a:r>
            <a:r>
              <a:rPr lang="es-ES" i="1">
                <a:cs typeface="Calibri"/>
              </a:rPr>
              <a:t> </a:t>
            </a:r>
            <a:r>
              <a:rPr lang="es-ES" i="1" err="1">
                <a:cs typeface="Calibri"/>
              </a:rPr>
              <a:t>install</a:t>
            </a:r>
            <a:r>
              <a:rPr lang="es-ES">
                <a:cs typeface="Calibri"/>
              </a:rPr>
              <a:t> para que el programa sea funcional. </a:t>
            </a:r>
          </a:p>
          <a:p>
            <a:endParaRPr lang="es-ES">
              <a:cs typeface="Calibri"/>
            </a:endParaRPr>
          </a:p>
        </p:txBody>
      </p:sp>
      <p:graphicFrame>
        <p:nvGraphicFramePr>
          <p:cNvPr id="4" name="Diagrama 4">
            <a:extLst>
              <a:ext uri="{FF2B5EF4-FFF2-40B4-BE49-F238E27FC236}">
                <a16:creationId xmlns:a16="http://schemas.microsoft.com/office/drawing/2014/main" id="{527A8A56-4C03-4AED-9B12-E23C4E2AB6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2346268"/>
              </p:ext>
            </p:extLst>
          </p:nvPr>
        </p:nvGraphicFramePr>
        <p:xfrm>
          <a:off x="5326812" y="1954962"/>
          <a:ext cx="2835935" cy="1923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0" name="CuadroTexto 289">
            <a:extLst>
              <a:ext uri="{FF2B5EF4-FFF2-40B4-BE49-F238E27FC236}">
                <a16:creationId xmlns:a16="http://schemas.microsoft.com/office/drawing/2014/main" id="{4E8C84A6-61FB-4EE8-8EF2-1014E27181F8}"/>
              </a:ext>
            </a:extLst>
          </p:cNvPr>
          <p:cNvSpPr txBox="1"/>
          <p:nvPr/>
        </p:nvSpPr>
        <p:spPr>
          <a:xfrm>
            <a:off x="1192602" y="340743"/>
            <a:ext cx="2057400" cy="5309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500" b="1"/>
              <a:t>Mantenimiento de ficheros de entrada</a:t>
            </a:r>
            <a:endParaRPr lang="es-ES" sz="1500" b="1">
              <a:cs typeface="Calibri"/>
            </a:endParaRPr>
          </a:p>
        </p:txBody>
      </p:sp>
      <p:sp>
        <p:nvSpPr>
          <p:cNvPr id="291" name="CuadroTexto 290">
            <a:extLst>
              <a:ext uri="{FF2B5EF4-FFF2-40B4-BE49-F238E27FC236}">
                <a16:creationId xmlns:a16="http://schemas.microsoft.com/office/drawing/2014/main" id="{C9A2E7CF-C366-449C-8CBF-A04EF93DB089}"/>
              </a:ext>
            </a:extLst>
          </p:cNvPr>
          <p:cNvSpPr txBox="1"/>
          <p:nvPr/>
        </p:nvSpPr>
        <p:spPr>
          <a:xfrm>
            <a:off x="631212" y="1019400"/>
            <a:ext cx="3534673" cy="35317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500">
                <a:cs typeface="Calibri"/>
              </a:rPr>
              <a:t>Si se edita alguno de los ficheros de entrada de los </a:t>
            </a:r>
            <a:r>
              <a:rPr lang="es-ES" sz="1500" err="1">
                <a:cs typeface="Calibri"/>
              </a:rPr>
              <a:t>autotools</a:t>
            </a:r>
            <a:r>
              <a:rPr lang="es-ES" sz="1500">
                <a:cs typeface="Calibri"/>
              </a:rPr>
              <a:t> se deberá actualizar: </a:t>
            </a:r>
          </a:p>
          <a:p>
            <a:endParaRPr lang="es-ES" sz="1500">
              <a:cs typeface="Calibri"/>
            </a:endParaRPr>
          </a:p>
          <a:p>
            <a:r>
              <a:rPr lang="es-ES" sz="1500">
                <a:cs typeface="Calibri"/>
              </a:rPr>
              <a:t>- </a:t>
            </a:r>
            <a:r>
              <a:rPr lang="es-ES" sz="1500" err="1">
                <a:cs typeface="Calibri"/>
              </a:rPr>
              <a:t>autoconf</a:t>
            </a:r>
            <a:r>
              <a:rPr lang="es-ES" sz="1500">
                <a:cs typeface="Calibri"/>
              </a:rPr>
              <a:t> </a:t>
            </a:r>
          </a:p>
          <a:p>
            <a:r>
              <a:rPr lang="es-ES" sz="1500">
                <a:cs typeface="Calibri"/>
              </a:rPr>
              <a:t>-</a:t>
            </a:r>
            <a:r>
              <a:rPr lang="es-ES" sz="1500" err="1">
                <a:cs typeface="Calibri"/>
              </a:rPr>
              <a:t>automake</a:t>
            </a:r>
            <a:endParaRPr lang="es-ES" sz="1500">
              <a:cs typeface="Calibri"/>
            </a:endParaRPr>
          </a:p>
          <a:p>
            <a:endParaRPr lang="es-ES" sz="1500">
              <a:cs typeface="Calibri"/>
            </a:endParaRPr>
          </a:p>
          <a:p>
            <a:r>
              <a:rPr lang="es-ES" sz="1500">
                <a:ea typeface="+mn-lt"/>
                <a:cs typeface="+mn-lt"/>
              </a:rPr>
              <a:t>Una forma es crearse un script que repita los pasos  anteriores para crear los ficheros. </a:t>
            </a:r>
          </a:p>
          <a:p>
            <a:r>
              <a:rPr lang="es-ES" sz="1500">
                <a:ea typeface="+mn-lt"/>
                <a:cs typeface="+mn-lt"/>
              </a:rPr>
              <a:t>Los autotools tienen un programa llamado </a:t>
            </a:r>
            <a:r>
              <a:rPr lang="es-ES" sz="1500" err="1">
                <a:ea typeface="+mn-lt"/>
                <a:cs typeface="+mn-lt"/>
              </a:rPr>
              <a:t>autoreconf</a:t>
            </a:r>
            <a:r>
              <a:rPr lang="es-ES" sz="1500">
                <a:ea typeface="+mn-lt"/>
                <a:cs typeface="+mn-lt"/>
              </a:rPr>
              <a:t>: ejecuta secuencia estándar de las utilidades de </a:t>
            </a:r>
            <a:r>
              <a:rPr lang="es-ES" sz="1500" err="1">
                <a:ea typeface="+mn-lt"/>
                <a:cs typeface="+mn-lt"/>
              </a:rPr>
              <a:t>autotools</a:t>
            </a:r>
            <a:r>
              <a:rPr lang="es-ES" sz="1500">
                <a:ea typeface="+mn-lt"/>
                <a:cs typeface="+mn-lt"/>
              </a:rPr>
              <a:t>. </a:t>
            </a:r>
          </a:p>
          <a:p>
            <a:endParaRPr lang="es-ES" sz="1500">
              <a:cs typeface="Calibri"/>
            </a:endParaRPr>
          </a:p>
          <a:p>
            <a:endParaRPr lang="es-ES" sz="1500">
              <a:cs typeface="Calibri"/>
            </a:endParaRPr>
          </a:p>
        </p:txBody>
      </p:sp>
      <p:sp>
        <p:nvSpPr>
          <p:cNvPr id="307" name="CuadroTexto 306">
            <a:extLst>
              <a:ext uri="{FF2B5EF4-FFF2-40B4-BE49-F238E27FC236}">
                <a16:creationId xmlns:a16="http://schemas.microsoft.com/office/drawing/2014/main" id="{C6A6E046-032D-4849-9129-09535203B0C3}"/>
              </a:ext>
            </a:extLst>
          </p:cNvPr>
          <p:cNvSpPr txBox="1"/>
          <p:nvPr/>
        </p:nvSpPr>
        <p:spPr>
          <a:xfrm>
            <a:off x="4620255" y="4048754"/>
            <a:ext cx="4343399" cy="7617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500">
                <a:cs typeface="Calibri"/>
              </a:rPr>
              <a:t>Se debe incluir los ficheros originales configure. Ac y Makefile.am así como sus derivados  especificando cual es la plataforma. </a:t>
            </a:r>
          </a:p>
        </p:txBody>
      </p:sp>
      <p:pic>
        <p:nvPicPr>
          <p:cNvPr id="308" name="Imagen 308" descr="Un conjunto de letras negras en un fondo blanco&#10;&#10;Descripción generada con confianza alta">
            <a:extLst>
              <a:ext uri="{FF2B5EF4-FFF2-40B4-BE49-F238E27FC236}">
                <a16:creationId xmlns:a16="http://schemas.microsoft.com/office/drawing/2014/main" id="{CF038195-F774-4841-BD7A-65F8C3A882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6451" y="3833314"/>
            <a:ext cx="1194760" cy="106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21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Imagen 71" descr="Imagen que contiene dibujo, teléfono&#10;&#10;Descripción generada con confianza muy alta">
            <a:extLst>
              <a:ext uri="{FF2B5EF4-FFF2-40B4-BE49-F238E27FC236}">
                <a16:creationId xmlns:a16="http://schemas.microsoft.com/office/drawing/2014/main" id="{70E449B6-F9A2-4579-802A-ECDD9BC1EE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491" r="1" b="4469"/>
          <a:stretch/>
        </p:blipFill>
        <p:spPr>
          <a:xfrm>
            <a:off x="15" y="1"/>
            <a:ext cx="9141699" cy="514350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9A3B76-18D4-4EC8-A2B9-B0E4E5A26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</p:spPr>
        <p:txBody>
          <a:bodyPr>
            <a:normAutofit/>
          </a:bodyPr>
          <a:lstStyle/>
          <a:p>
            <a:r>
              <a:rPr lang="es-ES">
                <a:ea typeface="+mj-lt"/>
                <a:cs typeface="+mj-lt"/>
              </a:rPr>
              <a:t>Construcción de software en entorno GNU</a:t>
            </a:r>
            <a:endParaRPr lang="es-E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8" name="Marcador de contenido 2">
            <a:extLst>
              <a:ext uri="{FF2B5EF4-FFF2-40B4-BE49-F238E27FC236}">
                <a16:creationId xmlns:a16="http://schemas.microsoft.com/office/drawing/2014/main" id="{D8704FCB-2A8F-47A4-837C-03F5A5A2C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274489"/>
              </p:ext>
            </p:extLst>
          </p:nvPr>
        </p:nvGraphicFramePr>
        <p:xfrm>
          <a:off x="2901951" y="648081"/>
          <a:ext cx="5486400" cy="384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211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94F9E-26D5-46C0-9997-E3322027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sz="2800">
                <a:latin typeface="Calibri Light"/>
                <a:cs typeface="Calibri Light"/>
              </a:rPr>
              <a:t>Control de calidad y pruebas</a:t>
            </a:r>
            <a:endParaRPr lang="es-ES" sz="200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FAD906-149D-4840-99FF-14846286D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550" y="1434950"/>
            <a:ext cx="4893498" cy="2780100"/>
          </a:xfrm>
        </p:spPr>
        <p:txBody>
          <a:bodyPr/>
          <a:lstStyle/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r>
              <a:rPr lang="es-EC" sz="1800"/>
              <a:t>Cualquier usuario o desarrollador sabe, por experiencia propia, que los programas no son perfectos que los programas tienen errores.</a:t>
            </a:r>
            <a:endParaRPr lang="en-US" sz="1800"/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endParaRPr lang="es-EC" sz="1800"/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endParaRPr lang="es-EC" sz="1800"/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r>
              <a:rPr lang="es-EC" sz="1800">
                <a:latin typeface="Calibri"/>
                <a:cs typeface="Calibri"/>
              </a:rPr>
              <a:t>Cuanto mejor sea el proceso de ingeniería del software y el proceso de control de  calidad y pruebas que se utilice, menos errores tendrá</a:t>
            </a:r>
            <a:endParaRPr lang="en-US" sz="1800"/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r>
              <a:rPr lang="es-EC" sz="1800">
                <a:latin typeface="Calibri"/>
                <a:cs typeface="Calibri"/>
              </a:rPr>
              <a:t>La gestión está muy relacionada con los requisitos</a:t>
            </a:r>
            <a:endParaRPr lang="es-ES" sz="180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BA36B5-8955-45C8-8FE9-C2029761FA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 lang="es-ES"/>
          </a:p>
        </p:txBody>
      </p:sp>
      <p:pic>
        <p:nvPicPr>
          <p:cNvPr id="5" name="Imagen 5" descr="Imagen que contiene circuito, teclado, pantalla, computadora&#10;&#10;Descripción generada con confianza muy alta">
            <a:extLst>
              <a:ext uri="{FF2B5EF4-FFF2-40B4-BE49-F238E27FC236}">
                <a16:creationId xmlns:a16="http://schemas.microsoft.com/office/drawing/2014/main" id="{4D3BC7AD-2E89-4B10-AD7F-9D3FC8B62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141" y="1878894"/>
            <a:ext cx="2743200" cy="153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01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7AC03-A1E9-41A7-BB08-4109D2646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829" y="253544"/>
            <a:ext cx="5761158" cy="1090538"/>
          </a:xfrm>
        </p:spPr>
        <p:txBody>
          <a:bodyPr>
            <a:normAutofit/>
          </a:bodyPr>
          <a:lstStyle/>
          <a:p>
            <a:r>
              <a:rPr lang="es-ES" sz="2100" b="1">
                <a:solidFill>
                  <a:srgbClr val="000000"/>
                </a:solidFill>
                <a:cs typeface="Calibri Light"/>
              </a:rPr>
              <a:t>SH PORTABLE Y CHEQUEOS NECESARIOS</a:t>
            </a:r>
            <a:endParaRPr lang="es-ES" sz="2100" b="1">
              <a:solidFill>
                <a:srgbClr val="00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B388E-6D70-43D3-8834-0882DA5ED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75" y="964003"/>
            <a:ext cx="5598613" cy="272946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algn="just"/>
            <a:r>
              <a:rPr lang="es-ES">
                <a:solidFill>
                  <a:srgbClr val="000000"/>
                </a:solidFill>
                <a:ea typeface="+mn-lt"/>
                <a:cs typeface="+mn-lt"/>
              </a:rPr>
              <a:t>La herramienta más importante para la instalación de un programa es el programa de línea de comando en sí. </a:t>
            </a:r>
          </a:p>
          <a:p>
            <a:pPr algn="just"/>
            <a:r>
              <a:rPr lang="es-ES">
                <a:solidFill>
                  <a:srgbClr val="000000"/>
                </a:solidFill>
                <a:ea typeface="+mn-lt"/>
                <a:cs typeface="+mn-lt"/>
              </a:rPr>
              <a:t>Las autotools intentan generar un fichero ./configure con el conjunto de funcionalidades de sh más compatible posible.</a:t>
            </a:r>
          </a:p>
          <a:p>
            <a:pPr algn="just"/>
            <a:r>
              <a:rPr lang="es-ES">
                <a:solidFill>
                  <a:srgbClr val="000000"/>
                </a:solidFill>
                <a:ea typeface="+mn-lt"/>
                <a:cs typeface="+mn-lt"/>
              </a:rPr>
              <a:t>Los programas GNU suelen incluir una sección en su documentación (man) detallando las opciones que son compatibles con POSIX.</a:t>
            </a:r>
          </a:p>
          <a:p>
            <a:pPr algn="just"/>
            <a:endParaRPr lang="es-ES">
              <a:solidFill>
                <a:srgbClr val="000000"/>
              </a:solidFill>
              <a:cs typeface="Calibri"/>
            </a:endParaRPr>
          </a:p>
        </p:txBody>
      </p:sp>
      <p:pic>
        <p:nvPicPr>
          <p:cNvPr id="7" name="Imagen 7" descr="Imagen que contiene objeto, reloj&#10;&#10;Descripción generada con confianza muy alta">
            <a:extLst>
              <a:ext uri="{FF2B5EF4-FFF2-40B4-BE49-F238E27FC236}">
                <a16:creationId xmlns:a16="http://schemas.microsoft.com/office/drawing/2014/main" id="{3FE42B77-244C-468D-8FF6-11BB7D8E5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46" t="34798" r="21245" b="41392"/>
          <a:stretch/>
        </p:blipFill>
        <p:spPr>
          <a:xfrm>
            <a:off x="542076" y="3300020"/>
            <a:ext cx="1446258" cy="1025153"/>
          </a:xfrm>
          <a:prstGeom prst="rect">
            <a:avLst/>
          </a:prstGeom>
        </p:spPr>
      </p:pic>
      <p:pic>
        <p:nvPicPr>
          <p:cNvPr id="5" name="Imagen 5" descr="Imagen que contiene alimentos, dibujo&#10;&#10;Descripción generada con confianza muy alta">
            <a:extLst>
              <a:ext uri="{FF2B5EF4-FFF2-40B4-BE49-F238E27FC236}">
                <a16:creationId xmlns:a16="http://schemas.microsoft.com/office/drawing/2014/main" id="{9467252C-E71E-4E3A-8885-459BB6AECB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2" r="-1" b="-1"/>
          <a:stretch/>
        </p:blipFill>
        <p:spPr>
          <a:xfrm>
            <a:off x="538928" y="803968"/>
            <a:ext cx="1600109" cy="235478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F30189E-9556-4710-9D28-19E3228902CD}"/>
              </a:ext>
            </a:extLst>
          </p:cNvPr>
          <p:cNvSpPr/>
          <p:nvPr/>
        </p:nvSpPr>
        <p:spPr>
          <a:xfrm>
            <a:off x="3366493" y="3376734"/>
            <a:ext cx="4403558" cy="1028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s-ES" sz="1500" b="1">
                <a:solidFill>
                  <a:srgbClr val="000000"/>
                </a:solidFill>
                <a:ea typeface="+mn-lt"/>
                <a:cs typeface="+mn-lt"/>
              </a:rPr>
              <a:t>Secuencia principal</a:t>
            </a:r>
            <a:endParaRPr lang="en-US" sz="1500" b="1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s-ES" sz="1500">
                <a:solidFill>
                  <a:srgbClr val="000000"/>
                </a:solidFill>
                <a:ea typeface="+mn-lt"/>
                <a:cs typeface="+mn-lt"/>
              </a:rPr>
              <a:t>Inicialización-Configuración-Programas-Librerías-Encabezados- Estructuras-Funciones-Salida</a:t>
            </a:r>
            <a:endParaRPr lang="es-ES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54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C" sz="2400" dirty="0"/>
              <a:t>4.4. Introducción a GNU </a:t>
            </a:r>
            <a:r>
              <a:rPr lang="es-EC" sz="2400" dirty="0" err="1"/>
              <a:t>Automake</a:t>
            </a:r>
            <a:endParaRPr sz="24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822663" y="1320125"/>
            <a:ext cx="71313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EC" sz="1600" dirty="0" err="1"/>
              <a:t>Automake</a:t>
            </a:r>
            <a:r>
              <a:rPr lang="es-EC" sz="1600" dirty="0"/>
              <a:t> es la utilidad encargada de crear los ficheros Makefile.in.  </a:t>
            </a:r>
          </a:p>
          <a:p>
            <a:pPr algn="just"/>
            <a:r>
              <a:rPr lang="es-EC" sz="1600"/>
              <a:t>Los ficheros </a:t>
            </a:r>
            <a:r>
              <a:rPr lang="es-EC" sz="1600" dirty="0" err="1"/>
              <a:t>Makefile</a:t>
            </a:r>
            <a:r>
              <a:rPr lang="es-EC" sz="1600" dirty="0"/>
              <a:t>, necesarios para la compilación de prácticamente todos los programas, una gran cantidad de usuarios es capaz de aportar información sobre cualquier tipo de incompatibilidad, error, u optimización que se deba corregir o incorporar a </a:t>
            </a:r>
            <a:r>
              <a:rPr lang="es-EC" sz="1600" dirty="0" err="1"/>
              <a:t>automake</a:t>
            </a:r>
            <a:r>
              <a:rPr lang="es-EC" sz="1600" dirty="0"/>
              <a:t>. </a:t>
            </a:r>
            <a:br>
              <a:rPr lang="en" sz="1200" dirty="0"/>
            </a:b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02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C" sz="2400" dirty="0"/>
              <a:t>4.4.1. Principios generales de </a:t>
            </a:r>
            <a:r>
              <a:rPr lang="es-EC" sz="2400" dirty="0" err="1"/>
              <a:t>automake</a:t>
            </a:r>
            <a:endParaRPr sz="24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7131300" cy="1879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EC" sz="1400" dirty="0" err="1"/>
              <a:t>Automake</a:t>
            </a:r>
            <a:r>
              <a:rPr lang="es-EC" sz="1400" dirty="0"/>
              <a:t> se encarga de convertir Makefile.am en Makefile.in que posteriormente será usado por ./ configure como una plantilla para los ficheros </a:t>
            </a:r>
            <a:r>
              <a:rPr lang="es-EC" sz="1400" dirty="0" err="1"/>
              <a:t>Makefile</a:t>
            </a:r>
            <a:r>
              <a:rPr lang="es-EC" sz="1400" dirty="0"/>
              <a:t> finales. </a:t>
            </a:r>
          </a:p>
          <a:p>
            <a:pPr algn="just"/>
            <a:r>
              <a:rPr lang="es-EC" sz="1400" dirty="0"/>
              <a:t>Los comentarios internos de </a:t>
            </a:r>
            <a:r>
              <a:rPr lang="es-EC" sz="1400" dirty="0" err="1"/>
              <a:t>automake</a:t>
            </a:r>
            <a:r>
              <a:rPr lang="es-EC" sz="1400" dirty="0"/>
              <a:t>, que serán descartados al crear el Makefile.in, y que empezarán con '##' en vez de '#'</a:t>
            </a:r>
          </a:p>
          <a:p>
            <a:pPr algn="just"/>
            <a:r>
              <a:rPr lang="es-EC" sz="1400" dirty="0"/>
              <a:t>Todas las instrucciones y posibles macros no interpretadas directamente por </a:t>
            </a:r>
            <a:r>
              <a:rPr lang="es-EC" sz="1400" dirty="0" err="1"/>
              <a:t>automake</a:t>
            </a:r>
            <a:r>
              <a:rPr lang="es-EC" sz="1400" dirty="0"/>
              <a:t> son pasadas tal cual a Makefile.in.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4864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C" sz="2400" dirty="0"/>
              <a:t>4.4.2 Introducción a las primarias</a:t>
            </a:r>
            <a:endParaRPr sz="24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909475" y="1320125"/>
            <a:ext cx="71313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400" dirty="0"/>
              <a:t>Las variables “primarias” se utilizan indirectamente para derivar de ellas nombres de objetos a partir de ellas</a:t>
            </a:r>
          </a:p>
          <a:p>
            <a:r>
              <a:rPr lang="es-ES" sz="1400" dirty="0"/>
              <a:t>En este caso se usa el prefijo especial </a:t>
            </a:r>
            <a:r>
              <a:rPr lang="es-ES" sz="1400" dirty="0" err="1"/>
              <a:t>bin</a:t>
            </a:r>
            <a:r>
              <a:rPr lang="es-ES" sz="1400" dirty="0"/>
              <a:t> que indicaría el destino del programa en “</a:t>
            </a:r>
            <a:r>
              <a:rPr lang="es-ES" sz="1400" dirty="0" err="1"/>
              <a:t>bindir</a:t>
            </a:r>
            <a:r>
              <a:rPr lang="es-ES" sz="1400" dirty="0"/>
              <a:t>”. Algunos de los destinos posibles son los siguientes: </a:t>
            </a:r>
          </a:p>
          <a:p>
            <a:pPr marL="0" indent="0">
              <a:buNone/>
            </a:pPr>
            <a:r>
              <a:rPr lang="es-ES" sz="1400" dirty="0"/>
              <a:t>• </a:t>
            </a:r>
            <a:r>
              <a:rPr lang="es-ES" sz="1400" dirty="0" err="1"/>
              <a:t>bindir</a:t>
            </a:r>
            <a:r>
              <a:rPr lang="es-ES" sz="1400" dirty="0"/>
              <a:t>: donde deben ir los archivos binarios </a:t>
            </a:r>
          </a:p>
          <a:p>
            <a:pPr marL="0" indent="0">
              <a:buNone/>
            </a:pPr>
            <a:r>
              <a:rPr lang="es-ES" sz="1400" dirty="0"/>
              <a:t>• </a:t>
            </a:r>
            <a:r>
              <a:rPr lang="es-ES" sz="1400" dirty="0" err="1"/>
              <a:t>sbindir</a:t>
            </a:r>
            <a:r>
              <a:rPr lang="es-ES" sz="1400" dirty="0"/>
              <a:t>: para los archivos binarios de sistemas </a:t>
            </a:r>
          </a:p>
          <a:p>
            <a:pPr marL="0" indent="0">
              <a:buNone/>
            </a:pPr>
            <a:r>
              <a:rPr lang="es-ES" sz="1400" dirty="0"/>
              <a:t>• </a:t>
            </a:r>
            <a:r>
              <a:rPr lang="es-ES" sz="1400" dirty="0" err="1"/>
              <a:t>libexecdir</a:t>
            </a:r>
            <a:r>
              <a:rPr lang="es-ES" sz="1400" dirty="0"/>
              <a:t>: programas y demonios ejecutables por otros programas</a:t>
            </a:r>
          </a:p>
          <a:p>
            <a:pPr marL="0" indent="0">
              <a:buNone/>
            </a:pPr>
            <a:r>
              <a:rPr lang="es-ES" sz="1400" dirty="0"/>
              <a:t>• </a:t>
            </a:r>
            <a:r>
              <a:rPr lang="es-ES" sz="1400" dirty="0" err="1"/>
              <a:t>pkglibdir</a:t>
            </a:r>
            <a:r>
              <a:rPr lang="es-ES" sz="1400" dirty="0"/>
              <a:t>: librerías no compartidas en el sistema </a:t>
            </a:r>
          </a:p>
          <a:p>
            <a:pPr marL="0" indent="0">
              <a:buNone/>
            </a:pPr>
            <a:r>
              <a:rPr lang="es-ES" sz="1400" dirty="0"/>
              <a:t>• </a:t>
            </a:r>
            <a:r>
              <a:rPr lang="es-ES" sz="1400" dirty="0" err="1"/>
              <a:t>noinst</a:t>
            </a:r>
            <a:r>
              <a:rPr lang="es-ES" sz="1400" dirty="0"/>
              <a:t>: archivos que no se instalarán </a:t>
            </a:r>
          </a:p>
          <a:p>
            <a:pPr marL="0" indent="0">
              <a:buNone/>
            </a:pPr>
            <a:r>
              <a:rPr lang="es-ES" sz="1400" dirty="0"/>
              <a:t>• </a:t>
            </a:r>
            <a:r>
              <a:rPr lang="es-ES" sz="1400" dirty="0" err="1"/>
              <a:t>check</a:t>
            </a:r>
            <a:r>
              <a:rPr lang="es-ES" sz="1400" dirty="0"/>
              <a:t>: sólo serán compilados con “</a:t>
            </a:r>
            <a:r>
              <a:rPr lang="es-ES" sz="1400" dirty="0" err="1"/>
              <a:t>make</a:t>
            </a:r>
            <a:r>
              <a:rPr lang="es-ES" sz="1400" dirty="0"/>
              <a:t> </a:t>
            </a:r>
            <a:r>
              <a:rPr lang="es-ES" sz="1400" dirty="0" err="1"/>
              <a:t>check</a:t>
            </a:r>
            <a:r>
              <a:rPr lang="es-ES" sz="1400" dirty="0"/>
              <a:t>” para comprobaciones </a:t>
            </a:r>
          </a:p>
          <a:p>
            <a:pPr marL="0" indent="0">
              <a:buNone/>
            </a:pPr>
            <a:r>
              <a:rPr lang="es-ES" sz="1400" dirty="0"/>
              <a:t>• </a:t>
            </a:r>
            <a:r>
              <a:rPr lang="es-ES" sz="1400" dirty="0" err="1"/>
              <a:t>man</a:t>
            </a:r>
            <a:r>
              <a:rPr lang="es-ES" sz="1400" dirty="0"/>
              <a:t>: páginas de manual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200" dirty="0"/>
            </a:b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6476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C" sz="2400" dirty="0"/>
              <a:t>4.4.3 Programas y </a:t>
            </a:r>
            <a:r>
              <a:rPr lang="es-EC" sz="2400" dirty="0" err="1"/>
              <a:t>librerias</a:t>
            </a:r>
            <a:endParaRPr sz="2400"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1372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ES" sz="1400" dirty="0"/>
              <a:t>Como ya se ha mencionado, los programas se indican bajo la primaria PROGRAMS. En el caso de las librerías, se aplica la primaria LIBRARIES: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idx="2"/>
          </p:nvPr>
        </p:nvSpPr>
        <p:spPr>
          <a:xfrm>
            <a:off x="4680125" y="1443000"/>
            <a:ext cx="3461400" cy="13727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DB5A7A-B3B5-46C8-A8C8-A7F3FED455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0" t="15713" r="4338" b="19709"/>
          <a:stretch/>
        </p:blipFill>
        <p:spPr>
          <a:xfrm>
            <a:off x="4857796" y="1373967"/>
            <a:ext cx="3106057" cy="836023"/>
          </a:xfrm>
          <a:prstGeom prst="rect">
            <a:avLst/>
          </a:prstGeom>
        </p:spPr>
      </p:pic>
      <p:sp>
        <p:nvSpPr>
          <p:cNvPr id="7" name="Google Shape;81;p14"/>
          <p:cNvSpPr txBox="1">
            <a:spLocks/>
          </p:cNvSpPr>
          <p:nvPr/>
        </p:nvSpPr>
        <p:spPr>
          <a:xfrm>
            <a:off x="1010200" y="2390121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EC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4.4.4 Múltiples directorios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85;p14"/>
          <p:cNvSpPr txBox="1">
            <a:spLocks/>
          </p:cNvSpPr>
          <p:nvPr/>
        </p:nvSpPr>
        <p:spPr>
          <a:xfrm>
            <a:off x="1114475" y="2980394"/>
            <a:ext cx="7027025" cy="137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just"/>
            <a:r>
              <a:rPr lang="es-EC" sz="1400" dirty="0"/>
              <a:t>Los  proyectos grandes, suelen estar divididos  en diferentes subdirectorios. Para esto </a:t>
            </a:r>
            <a:r>
              <a:rPr lang="es-EC" sz="1400" dirty="0" err="1"/>
              <a:t>automake</a:t>
            </a:r>
            <a:r>
              <a:rPr lang="es-EC" sz="1400" dirty="0"/>
              <a:t> acepta la opción, </a:t>
            </a:r>
            <a:r>
              <a:rPr lang="es-EC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SUBDIRS: </a:t>
            </a:r>
          </a:p>
          <a:p>
            <a:pPr marL="558800" lvl="1" indent="0" algn="just">
              <a:buNone/>
            </a:pPr>
            <a:r>
              <a:rPr lang="en-US" sz="1400" dirty="0"/>
              <a:t>SUBDIRS = </a:t>
            </a:r>
            <a:r>
              <a:rPr lang="en-US" sz="1400" dirty="0" err="1"/>
              <a:t>src</a:t>
            </a:r>
            <a:r>
              <a:rPr lang="en-US" sz="1400" dirty="0"/>
              <a:t> </a:t>
            </a:r>
            <a:r>
              <a:rPr lang="en-US" sz="1400" dirty="0" err="1"/>
              <a:t>libsrc</a:t>
            </a:r>
            <a:r>
              <a:rPr lang="en-US" sz="1400" dirty="0"/>
              <a:t> man</a:t>
            </a:r>
          </a:p>
          <a:p>
            <a:pPr algn="just"/>
            <a:r>
              <a:rPr lang="es-ES" sz="1400" dirty="0"/>
              <a:t>La única restricción es que los directorios deben ser descendientes del actual</a:t>
            </a:r>
            <a:r>
              <a:rPr lang="en-US" sz="1400" dirty="0"/>
              <a:t>. </a:t>
            </a:r>
            <a:endParaRPr lang="es-EC" sz="1400" dirty="0"/>
          </a:p>
          <a:p>
            <a:pPr marL="0" indent="0">
              <a:buFont typeface="Source Sans Pro"/>
              <a:buNone/>
            </a:pPr>
            <a:r>
              <a:rPr lang="es-ES" sz="1600" dirty="0"/>
              <a:t>:</a:t>
            </a:r>
          </a:p>
          <a:p>
            <a:pPr marL="0" indent="0">
              <a:buFont typeface="Source Sans Pro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8311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C" sz="2400" dirty="0"/>
              <a:t>4.4.5 Cómo probarlo</a:t>
            </a:r>
            <a:endParaRPr sz="24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822663" y="1320125"/>
            <a:ext cx="71313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ES" sz="1400" dirty="0"/>
              <a:t>Una de las características de </a:t>
            </a:r>
            <a:r>
              <a:rPr lang="es-ES" sz="1400" dirty="0" err="1"/>
              <a:t>automake</a:t>
            </a:r>
            <a:r>
              <a:rPr lang="es-ES" sz="1400" dirty="0"/>
              <a:t> y de los </a:t>
            </a:r>
            <a:r>
              <a:rPr lang="es-ES" sz="1400" dirty="0" err="1"/>
              <a:t>Makefile</a:t>
            </a:r>
            <a:r>
              <a:rPr lang="es-ES" sz="1400" dirty="0"/>
              <a:t> generados, es la capacidad de realizar </a:t>
            </a:r>
            <a:r>
              <a:rPr lang="es-ES" sz="1400" dirty="0" err="1"/>
              <a:t>tests</a:t>
            </a:r>
            <a:r>
              <a:rPr lang="es-ES" sz="1400" dirty="0"/>
              <a:t> de funcionamiento del código compilado. </a:t>
            </a:r>
          </a:p>
          <a:p>
            <a:pPr marL="0" indent="0">
              <a:buNone/>
            </a:pPr>
            <a:r>
              <a:rPr lang="en-US" sz="1400" dirty="0"/>
              <a:t>Para </a:t>
            </a:r>
            <a:r>
              <a:rPr lang="en-US" sz="1400" dirty="0" err="1"/>
              <a:t>especificar</a:t>
            </a:r>
            <a:r>
              <a:rPr lang="en-US" sz="1400" dirty="0"/>
              <a:t> un </a:t>
            </a:r>
            <a:r>
              <a:rPr lang="en-US" sz="1400" dirty="0" err="1"/>
              <a:t>destino</a:t>
            </a:r>
            <a:r>
              <a:rPr lang="en-US" sz="1400" dirty="0"/>
              <a:t> </a:t>
            </a:r>
            <a:r>
              <a:rPr lang="en-US" sz="1400" dirty="0" err="1"/>
              <a:t>común</a:t>
            </a:r>
            <a:r>
              <a:rPr lang="en-US" sz="1400" dirty="0"/>
              <a:t> a </a:t>
            </a:r>
            <a:r>
              <a:rPr lang="en-US" sz="1400" dirty="0" err="1"/>
              <a:t>todos</a:t>
            </a:r>
            <a:r>
              <a:rPr lang="en-US" sz="1400" dirty="0"/>
              <a:t>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n-US" sz="1400" dirty="0" err="1"/>
              <a:t>programas</a:t>
            </a:r>
            <a:r>
              <a:rPr lang="en-US" sz="1400" dirty="0"/>
              <a:t> de test, se</a:t>
            </a:r>
          </a:p>
          <a:p>
            <a:pPr marL="0" indent="0">
              <a:buNone/>
            </a:pP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usar</a:t>
            </a:r>
            <a:r>
              <a:rPr lang="en-US" sz="1400" dirty="0"/>
              <a:t> el </a:t>
            </a:r>
            <a:r>
              <a:rPr lang="en-US" sz="1400" dirty="0" err="1"/>
              <a:t>destino</a:t>
            </a:r>
            <a:r>
              <a:rPr lang="en-US" sz="1400" dirty="0"/>
              <a:t> check con la </a:t>
            </a:r>
            <a:r>
              <a:rPr lang="en-US" sz="1400" dirty="0" err="1"/>
              <a:t>primaria</a:t>
            </a:r>
            <a:r>
              <a:rPr lang="en-US" sz="1400" dirty="0"/>
              <a:t> PROGRAMS:</a:t>
            </a:r>
          </a:p>
          <a:p>
            <a:pPr marL="0" indent="0">
              <a:buNone/>
            </a:pPr>
            <a:r>
              <a:rPr lang="en-US" sz="1400" dirty="0" err="1"/>
              <a:t>check_PROGRAMS</a:t>
            </a:r>
            <a:r>
              <a:rPr lang="en-US" sz="1400" dirty="0"/>
              <a:t> = test1 test2</a:t>
            </a:r>
          </a:p>
          <a:p>
            <a:pPr marL="0" indent="0">
              <a:buNone/>
            </a:pPr>
            <a:r>
              <a:rPr lang="en-US" sz="1400" dirty="0"/>
              <a:t>test1_SOURCES = test1.c</a:t>
            </a:r>
          </a:p>
          <a:p>
            <a:pPr marL="0" indent="0">
              <a:buNone/>
            </a:pPr>
            <a:r>
              <a:rPr lang="en-US" sz="1400" dirty="0"/>
              <a:t>test2_SOURCES = test2.c</a:t>
            </a:r>
          </a:p>
          <a:p>
            <a:pPr marL="0" indent="0">
              <a:buNone/>
            </a:pPr>
            <a:r>
              <a:rPr lang="en-US" sz="1400" dirty="0" err="1"/>
              <a:t>Así</a:t>
            </a:r>
            <a:r>
              <a:rPr lang="en-US" sz="1400" dirty="0"/>
              <a:t> </a:t>
            </a:r>
            <a:r>
              <a:rPr lang="en-US" sz="1400" dirty="0" err="1"/>
              <a:t>mismo</a:t>
            </a:r>
            <a:r>
              <a:rPr lang="en-US" sz="1400" dirty="0"/>
              <a:t>, se </a:t>
            </a:r>
            <a:r>
              <a:rPr lang="en-US" sz="1400" dirty="0" err="1"/>
              <a:t>pueden</a:t>
            </a:r>
            <a:r>
              <a:rPr lang="en-US" sz="1400" dirty="0"/>
              <a:t> </a:t>
            </a:r>
            <a:r>
              <a:rPr lang="en-US" sz="1400" dirty="0" err="1"/>
              <a:t>ejecutar</a:t>
            </a:r>
            <a:r>
              <a:rPr lang="en-US" sz="1400" dirty="0"/>
              <a:t> </a:t>
            </a:r>
            <a:r>
              <a:rPr lang="en-US" sz="1400" dirty="0" err="1"/>
              <a:t>los</a:t>
            </a:r>
            <a:r>
              <a:rPr lang="en-US" sz="1400" dirty="0"/>
              <a:t> tests de </a:t>
            </a:r>
            <a:r>
              <a:rPr lang="en-US" sz="1400" dirty="0" err="1"/>
              <a:t>DejaGnu</a:t>
            </a:r>
            <a:r>
              <a:rPr lang="en-US" sz="1400" dirty="0"/>
              <a:t> con:</a:t>
            </a:r>
          </a:p>
          <a:p>
            <a:pPr marL="0" indent="0">
              <a:buNone/>
            </a:pPr>
            <a:r>
              <a:rPr lang="en-US" sz="1400" dirty="0"/>
              <a:t>AUTOMAKE_OPTIONS = </a:t>
            </a:r>
            <a:r>
              <a:rPr lang="en-US" sz="1400" dirty="0" err="1"/>
              <a:t>dejagnu</a:t>
            </a:r>
            <a:endParaRPr lang="en-US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200" dirty="0"/>
            </a:b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2074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613B8-5E57-47E1-B32B-39DC6B8B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1600" cap="all">
                <a:latin typeface="Calibri Light"/>
                <a:cs typeface="Calibri Light"/>
              </a:rPr>
              <a:t>Aplicaciones en ambientes libres</a:t>
            </a:r>
            <a:endParaRPr lang="es-ES" sz="160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D5F33B-4721-4539-B93C-EA80213254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26</a:t>
            </a:fld>
            <a:endParaRPr lang="es-EC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3D6B10D-3797-4466-8EBD-55CE60BBBD97}"/>
              </a:ext>
            </a:extLst>
          </p:cNvPr>
          <p:cNvSpPr>
            <a:spLocks noGrp="1"/>
          </p:cNvSpPr>
          <p:nvPr/>
        </p:nvSpPr>
        <p:spPr>
          <a:xfrm>
            <a:off x="1275061" y="2068719"/>
            <a:ext cx="5943301" cy="10738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s-EC" sz="2000" cap="all">
                <a:ea typeface="+mj-lt"/>
                <a:cs typeface="+mj-lt"/>
              </a:rPr>
              <a:t>TEMA: </a:t>
            </a:r>
            <a:r>
              <a:rPr lang="es-EC" sz="2000" cap="all">
                <a:latin typeface="Calibri"/>
                <a:cs typeface="Calibri"/>
              </a:rPr>
              <a:t>4.5 La librería GNU </a:t>
            </a:r>
            <a:r>
              <a:rPr lang="es-EC" sz="2000" cap="all" err="1">
                <a:latin typeface="Calibri"/>
                <a:cs typeface="Calibri"/>
              </a:rPr>
              <a:t>Libtool</a:t>
            </a:r>
            <a:endParaRPr lang="es-EC" sz="2000" cap="all" err="1">
              <a:ea typeface="+mj-lt"/>
              <a:cs typeface="+mj-lt"/>
            </a:endParaRPr>
          </a:p>
          <a:p>
            <a:pPr>
              <a:spcBef>
                <a:spcPts val="1000"/>
              </a:spcBef>
            </a:pPr>
            <a:endParaRPr lang="es-EC" sz="2000" cap="all">
              <a:ea typeface="+mj-lt"/>
              <a:cs typeface="+mj-lt"/>
            </a:endParaRPr>
          </a:p>
          <a:p>
            <a:r>
              <a:rPr lang="es-EC" sz="2000" cap="all">
                <a:latin typeface="Calibri"/>
                <a:cs typeface="Calibri"/>
              </a:rPr>
              <a:t>GRUPO 2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0833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076F356-2060-4F02-A31E-19BB95F663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27</a:t>
            </a:fld>
            <a:endParaRPr lang="es-E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69B37B8-48D7-44D9-A4B1-61CC54F14FC3}"/>
              </a:ext>
            </a:extLst>
          </p:cNvPr>
          <p:cNvSpPr>
            <a:spLocks noGrp="1"/>
          </p:cNvSpPr>
          <p:nvPr/>
        </p:nvSpPr>
        <p:spPr>
          <a:xfrm>
            <a:off x="112144" y="88361"/>
            <a:ext cx="10515600" cy="506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2400">
                <a:cs typeface="Calibri Light"/>
              </a:rPr>
              <a:t>Código independiente y librerías compartidas.</a:t>
            </a:r>
            <a:endParaRPr lang="es-EC" sz="2000">
              <a:cs typeface="Arial"/>
            </a:endParaRPr>
          </a:p>
        </p:txBody>
      </p:sp>
      <p:sp>
        <p:nvSpPr>
          <p:cNvPr id="6" name="CuadroTexto 1">
            <a:extLst>
              <a:ext uri="{FF2B5EF4-FFF2-40B4-BE49-F238E27FC236}">
                <a16:creationId xmlns:a16="http://schemas.microsoft.com/office/drawing/2014/main" id="{A4BC7DAC-14C7-4D85-A5DA-78CB4319778C}"/>
              </a:ext>
            </a:extLst>
          </p:cNvPr>
          <p:cNvSpPr txBox="1"/>
          <p:nvPr/>
        </p:nvSpPr>
        <p:spPr>
          <a:xfrm>
            <a:off x="590909" y="659202"/>
            <a:ext cx="3861036" cy="39703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C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>
                <a:cs typeface="Calibri"/>
              </a:rPr>
              <a:t>Las librerías internas no requieren de un código independiente de posición (Position </a:t>
            </a:r>
            <a:r>
              <a:rPr lang="es-ES" err="1">
                <a:cs typeface="Calibri"/>
              </a:rPr>
              <a:t>Independent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Code</a:t>
            </a:r>
            <a:r>
              <a:rPr lang="es-ES">
                <a:cs typeface="Calibri"/>
              </a:rPr>
              <a:t> = PIC). Mientras que las librerías compartidas entre distintos programas necesitan que la dirección en la que se carga la librería sea alterable.</a:t>
            </a:r>
          </a:p>
          <a:p>
            <a:pPr algn="just"/>
            <a:r>
              <a:rPr lang="es-ES">
                <a:cs typeface="Calibri"/>
              </a:rPr>
              <a:t>Para la creación de código libre se debe pasar por una serie de opciones al compilar. </a:t>
            </a:r>
            <a:r>
              <a:rPr lang="es-ES" err="1">
                <a:cs typeface="Calibri"/>
              </a:rPr>
              <a:t>Libtool</a:t>
            </a:r>
            <a:r>
              <a:rPr lang="es-ES">
                <a:cs typeface="Calibri"/>
              </a:rPr>
              <a:t> permite ocultar estas tareas encargadas del proceso de compilado.</a:t>
            </a:r>
            <a:endParaRPr lang="es-ES" sz="2000">
              <a:cs typeface="Calibri"/>
            </a:endParaRPr>
          </a:p>
        </p:txBody>
      </p:sp>
      <p:sp>
        <p:nvSpPr>
          <p:cNvPr id="7" name="CuadroTexto 1">
            <a:extLst>
              <a:ext uri="{FF2B5EF4-FFF2-40B4-BE49-F238E27FC236}">
                <a16:creationId xmlns:a16="http://schemas.microsoft.com/office/drawing/2014/main" id="{70C182CF-8496-473F-81D1-6C2137DE29BD}"/>
              </a:ext>
            </a:extLst>
          </p:cNvPr>
          <p:cNvSpPr txBox="1"/>
          <p:nvPr/>
        </p:nvSpPr>
        <p:spPr>
          <a:xfrm>
            <a:off x="4717211" y="723902"/>
            <a:ext cx="3498010" cy="178510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C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err="1">
                <a:cs typeface="Calibri"/>
              </a:rPr>
              <a:t>Libtool</a:t>
            </a:r>
            <a:r>
              <a:rPr lang="es-ES">
                <a:cs typeface="Calibri"/>
              </a:rPr>
              <a:t> siempre crea librerías compartidas por defecto siempre que sea posible. Únicamente en plataformas donde no sea posible creará librerías estáticas. </a:t>
            </a:r>
            <a:r>
              <a:rPr lang="es-ES" sz="2000">
                <a:cs typeface="Calibri"/>
              </a:rPr>
              <a:t> </a:t>
            </a:r>
          </a:p>
        </p:txBody>
      </p:sp>
      <p:pic>
        <p:nvPicPr>
          <p:cNvPr id="8" name="Imagen 8" descr="Imagen que contiene monitor, interior, electrónica, pantalla&#10;&#10;Descripción generada con confianza muy alta">
            <a:extLst>
              <a:ext uri="{FF2B5EF4-FFF2-40B4-BE49-F238E27FC236}">
                <a16:creationId xmlns:a16="http://schemas.microsoft.com/office/drawing/2014/main" id="{C7845517-8D8D-486E-B8D1-A7ECC0094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06" y="2386105"/>
            <a:ext cx="2182484" cy="910441"/>
          </a:xfrm>
          <a:prstGeom prst="rect">
            <a:avLst/>
          </a:prstGeom>
        </p:spPr>
      </p:pic>
      <p:pic>
        <p:nvPicPr>
          <p:cNvPr id="10" name="Imagen 10" descr="Una captura de pantalla de un celular con letras&#10;&#10;Descripción generada con confianza alta">
            <a:extLst>
              <a:ext uri="{FF2B5EF4-FFF2-40B4-BE49-F238E27FC236}">
                <a16:creationId xmlns:a16="http://schemas.microsoft.com/office/drawing/2014/main" id="{BA028538-D56D-4562-9070-29D667E85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117" y="3239399"/>
            <a:ext cx="3131389" cy="1845693"/>
          </a:xfrm>
          <a:prstGeom prst="rect">
            <a:avLst/>
          </a:prstGeom>
        </p:spPr>
      </p:pic>
      <p:pic>
        <p:nvPicPr>
          <p:cNvPr id="12" name="Imagen 12" descr="Una captura de pantalla de un celular con letras&#10;&#10;Descripción generada con confianza alta">
            <a:extLst>
              <a:ext uri="{FF2B5EF4-FFF2-40B4-BE49-F238E27FC236}">
                <a16:creationId xmlns:a16="http://schemas.microsoft.com/office/drawing/2014/main" id="{5F647150-9F4C-4505-AC61-5389D8D86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721" y="2252213"/>
            <a:ext cx="1570727" cy="127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97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C"/>
              <a:t>Librerías Estáticas y Dependencia entre librerías</a:t>
            </a:r>
            <a:endParaRPr/>
          </a:p>
        </p:txBody>
      </p:sp>
      <p:sp>
        <p:nvSpPr>
          <p:cNvPr id="314" name="Google Shape;314;p38"/>
          <p:cNvSpPr txBox="1">
            <a:spLocks noGrp="1"/>
          </p:cNvSpPr>
          <p:nvPr>
            <p:ph type="body" idx="1"/>
          </p:nvPr>
        </p:nvSpPr>
        <p:spPr>
          <a:xfrm>
            <a:off x="1010200" y="1320125"/>
            <a:ext cx="3061468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EC" sz="1800" err="1"/>
              <a:t>Libtool</a:t>
            </a:r>
            <a:r>
              <a:rPr lang="es-EC" sz="1800"/>
              <a:t> permite crear librerías estáticas sin llamar al compilador, se usa la opción </a:t>
            </a:r>
            <a:r>
              <a:rPr lang="es-EC" sz="1800" i="1" err="1"/>
              <a:t>static</a:t>
            </a:r>
            <a:r>
              <a:rPr lang="es-EC" sz="1800" i="1"/>
              <a:t>.</a:t>
            </a:r>
          </a:p>
          <a:p>
            <a:pPr algn="just"/>
            <a:r>
              <a:rPr lang="es-EC" sz="1800"/>
              <a:t>Se necesita enlazar la librería a un ejecutable.</a:t>
            </a:r>
          </a:p>
        </p:txBody>
      </p:sp>
      <p:sp>
        <p:nvSpPr>
          <p:cNvPr id="316" name="Google Shape;316;p3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6" name="Google Shape;314;p38">
            <a:extLst>
              <a:ext uri="{FF2B5EF4-FFF2-40B4-BE49-F238E27FC236}">
                <a16:creationId xmlns:a16="http://schemas.microsoft.com/office/drawing/2014/main" id="{4163EF85-40D0-49EF-8425-6FC7FA53166D}"/>
              </a:ext>
            </a:extLst>
          </p:cNvPr>
          <p:cNvSpPr txBox="1">
            <a:spLocks/>
          </p:cNvSpPr>
          <p:nvPr/>
        </p:nvSpPr>
        <p:spPr>
          <a:xfrm>
            <a:off x="4071668" y="1320125"/>
            <a:ext cx="4243457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just"/>
            <a:r>
              <a:rPr lang="es-EC" sz="1800"/>
              <a:t>Es común enlazar librerías para añadir funcionalidad y maximizar la portabilidad de un programa.</a:t>
            </a:r>
          </a:p>
          <a:p>
            <a:pPr algn="just"/>
            <a:r>
              <a:rPr lang="es-EC" sz="1800" err="1"/>
              <a:t>Libtool</a:t>
            </a:r>
            <a:r>
              <a:rPr lang="es-EC" sz="1800"/>
              <a:t> usa el propio sistema del destino para la interdependencia de librerías. También ofrece una emulación propia.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56988CD-DF14-4B97-8440-728BE863E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91976"/>
            <a:ext cx="4505306" cy="13424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7A4F10A-8A87-4055-BAD6-DF944CC2E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316" y="3800486"/>
            <a:ext cx="4488684" cy="9254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4142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ABD240-3FF0-4719-8A78-41B3A39E48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29</a:t>
            </a:fld>
            <a:endParaRPr lang="es-EC"/>
          </a:p>
        </p:txBody>
      </p:sp>
      <p:sp>
        <p:nvSpPr>
          <p:cNvPr id="5" name="CuadroTexto 1">
            <a:extLst>
              <a:ext uri="{FF2B5EF4-FFF2-40B4-BE49-F238E27FC236}">
                <a16:creationId xmlns:a16="http://schemas.microsoft.com/office/drawing/2014/main" id="{95ADF918-33FE-4880-BA18-EB0A0C7E4736}"/>
              </a:ext>
            </a:extLst>
          </p:cNvPr>
          <p:cNvSpPr txBox="1"/>
          <p:nvPr/>
        </p:nvSpPr>
        <p:spPr>
          <a:xfrm>
            <a:off x="852479" y="710177"/>
            <a:ext cx="3791113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C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cs typeface="Calibri"/>
              </a:rPr>
              <a:t>USAR LIBRERÍAS DE CONVENIENCIA</a:t>
            </a:r>
          </a:p>
        </p:txBody>
      </p:sp>
      <p:sp>
        <p:nvSpPr>
          <p:cNvPr id="6" name="CuadroTexto 1">
            <a:extLst>
              <a:ext uri="{FF2B5EF4-FFF2-40B4-BE49-F238E27FC236}">
                <a16:creationId xmlns:a16="http://schemas.microsoft.com/office/drawing/2014/main" id="{A515CE7E-45B2-4860-B0F6-6D6A254B5753}"/>
              </a:ext>
            </a:extLst>
          </p:cNvPr>
          <p:cNvSpPr txBox="1"/>
          <p:nvPr/>
        </p:nvSpPr>
        <p:spPr>
          <a:xfrm>
            <a:off x="4315462" y="682238"/>
            <a:ext cx="4604903" cy="67710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C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>
                <a:cs typeface="Calibri"/>
              </a:rPr>
              <a:t>I</a:t>
            </a:r>
            <a:r>
              <a:rPr lang="es-ES">
                <a:cs typeface="Calibri"/>
              </a:rPr>
              <a:t>NSTALACIÓN DE LIBRERÍAS Y EJECUTABLES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00600A3-29B0-4610-B20A-1145E8C0ECBA}"/>
              </a:ext>
            </a:extLst>
          </p:cNvPr>
          <p:cNvSpPr txBox="1"/>
          <p:nvPr/>
        </p:nvSpPr>
        <p:spPr>
          <a:xfrm>
            <a:off x="644825" y="1599122"/>
            <a:ext cx="346566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800">
                <a:latin typeface="Calibri"/>
              </a:rPr>
              <a:t>•Librerías parcialmente enlazadas usadas como agrupaciones intermedias de objetos.​</a:t>
            </a:r>
          </a:p>
          <a:p>
            <a:r>
              <a:rPr lang="es-ES" sz="1800">
                <a:latin typeface="Calibri"/>
              </a:rPr>
              <a:t>•No son ni ejecutables ni librerías.​</a:t>
            </a:r>
          </a:p>
          <a:p>
            <a:r>
              <a:rPr lang="es-ES" sz="1800">
                <a:latin typeface="Calibri"/>
              </a:rPr>
              <a:t>•Usadas solo para ser enlazadas dentro de otras librerías o ficheros ejecutables. </a:t>
            </a:r>
          </a:p>
        </p:txBody>
      </p:sp>
      <p:pic>
        <p:nvPicPr>
          <p:cNvPr id="8" name="Imagen 8" descr="Captura de pantalla de un celular con texto&#10;&#10;Descripción generada con confianza alta">
            <a:extLst>
              <a:ext uri="{FF2B5EF4-FFF2-40B4-BE49-F238E27FC236}">
                <a16:creationId xmlns:a16="http://schemas.microsoft.com/office/drawing/2014/main" id="{D7E043A6-B692-474E-ACDE-017D9CFC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051" y="1719175"/>
            <a:ext cx="4101859" cy="19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4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s-ES" sz="2000"/>
              <a:t>Términos comunes</a:t>
            </a:r>
            <a:r>
              <a:rPr lang="es-ES"/>
              <a:t> 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816106" y="1239718"/>
            <a:ext cx="7447194" cy="35050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s-ES" sz="1800" b="1"/>
              <a:t>ERROR(bug):</a:t>
            </a:r>
            <a:r>
              <a:rPr lang="es-ES" sz="1800"/>
              <a:t> Fallo en la codificación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endParaRPr lang="es-ES" sz="180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endParaRPr lang="es-ES" sz="180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s-ES" sz="1800" b="1"/>
              <a:t>Alcance de código:</a:t>
            </a:r>
            <a:r>
              <a:rPr lang="es-ES" sz="1800"/>
              <a:t> Parte de un programa que no va a ser utilizada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s-ES" sz="1800" b="1"/>
              <a:t>Prueba de estrés:</a:t>
            </a:r>
            <a:r>
              <a:rPr lang="es-ES" sz="1800"/>
              <a:t> Proceso para medir el rendimiento de un sistema bajo cargas elevadas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endParaRPr lang="es-ES" sz="1800"/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endParaRPr lang="es-ES" sz="180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br>
              <a:rPr lang="en" sz="1200"/>
            </a:br>
            <a:endParaRPr lang="es-ES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00C00BB8-A59A-4B3B-BD09-3717A8A37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178" y="1648488"/>
            <a:ext cx="814821" cy="881064"/>
          </a:xfrm>
          <a:prstGeom prst="rect">
            <a:avLst/>
          </a:pr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E3DAB7A5-05A8-4177-842F-8682124D4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024" y="3229969"/>
            <a:ext cx="1973160" cy="56011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C2B60-26E4-41FB-929F-496788A6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 b="0">
                <a:latin typeface="Calibri Light"/>
                <a:cs typeface="Calibri Light"/>
              </a:rPr>
              <a:t>Desinstalación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0273C1-21C0-407F-8E2E-2469EB018C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>
                <a:latin typeface="Calibri"/>
                <a:cs typeface="Calibri"/>
              </a:rPr>
              <a:t>La desinstalación podemos realizarla por medio de --</a:t>
            </a:r>
            <a:r>
              <a:rPr lang="es-ES" sz="2000" err="1">
                <a:latin typeface="Calibri"/>
                <a:cs typeface="Calibri"/>
              </a:rPr>
              <a:t>mode</a:t>
            </a:r>
            <a:r>
              <a:rPr lang="es-ES" sz="2000">
                <a:latin typeface="Calibri"/>
                <a:cs typeface="Calibri"/>
              </a:rPr>
              <a:t>=</a:t>
            </a:r>
            <a:r>
              <a:rPr lang="es-ES" sz="2000" err="1">
                <a:latin typeface="Calibri"/>
                <a:cs typeface="Calibri"/>
              </a:rPr>
              <a:t>uninstallcon</a:t>
            </a:r>
            <a:r>
              <a:rPr lang="es-ES" sz="2000">
                <a:latin typeface="Calibri"/>
                <a:cs typeface="Calibri"/>
              </a:rPr>
              <a:t> el comando </a:t>
            </a:r>
            <a:r>
              <a:rPr lang="es-ES" sz="2000" err="1">
                <a:latin typeface="Calibri"/>
                <a:cs typeface="Calibri"/>
              </a:rPr>
              <a:t>rm</a:t>
            </a:r>
            <a:r>
              <a:rPr lang="es-ES" sz="2000">
                <a:latin typeface="Calibri"/>
                <a:cs typeface="Calibri"/>
              </a:rPr>
              <a:t>:</a:t>
            </a:r>
            <a:endParaRPr lang="es-ES" sz="2000"/>
          </a:p>
          <a:p>
            <a:pPr marL="76200" indent="0">
              <a:buNone/>
            </a:pPr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F70814-5F77-44AF-B66F-3593A74EC4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30</a:t>
            </a:fld>
            <a:endParaRPr lang="es-ES"/>
          </a:p>
        </p:txBody>
      </p:sp>
      <p:pic>
        <p:nvPicPr>
          <p:cNvPr id="5" name="Imagen 5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7EC5DC69-E62D-4A7C-9A61-EC5056540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72" y="2568339"/>
            <a:ext cx="7315199" cy="86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87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2F61F-0BD0-49E3-B762-08750AFC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 b="0">
                <a:latin typeface="Calibri Light"/>
                <a:cs typeface="Calibri Light"/>
              </a:rPr>
              <a:t>GNU </a:t>
            </a:r>
            <a:r>
              <a:rPr lang="es-ES" sz="2000" b="0" err="1">
                <a:latin typeface="Calibri Light"/>
                <a:cs typeface="Calibri Light"/>
              </a:rPr>
              <a:t>Libtool</a:t>
            </a:r>
            <a:r>
              <a:rPr lang="es-ES" sz="2000" b="0">
                <a:latin typeface="Calibri Light"/>
                <a:cs typeface="Calibri Light"/>
              </a:rPr>
              <a:t>, configure.in y Makefile.am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26A449-E5C0-4E51-9C23-39BC68F8C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0200" y="1434950"/>
            <a:ext cx="5251547" cy="27801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s-ES" sz="2000">
                <a:latin typeface="Calibri"/>
                <a:cs typeface="Calibri"/>
              </a:rPr>
              <a:t>Para utilizar </a:t>
            </a:r>
            <a:r>
              <a:rPr lang="es-ES" sz="2000" err="1">
                <a:latin typeface="Calibri"/>
                <a:cs typeface="Calibri"/>
              </a:rPr>
              <a:t>libtool</a:t>
            </a:r>
            <a:r>
              <a:rPr lang="es-ES" sz="2000">
                <a:latin typeface="Calibri"/>
                <a:cs typeface="Calibri"/>
              </a:rPr>
              <a:t> con </a:t>
            </a:r>
            <a:r>
              <a:rPr lang="es-ES" sz="2000" err="1">
                <a:latin typeface="Calibri"/>
                <a:cs typeface="Calibri"/>
              </a:rPr>
              <a:t>autoconf</a:t>
            </a:r>
            <a:r>
              <a:rPr lang="es-ES" sz="2000">
                <a:latin typeface="Calibri"/>
                <a:cs typeface="Calibri"/>
              </a:rPr>
              <a:t> y </a:t>
            </a:r>
            <a:r>
              <a:rPr lang="es-ES" sz="2000" err="1">
                <a:latin typeface="Calibri"/>
                <a:cs typeface="Calibri"/>
              </a:rPr>
              <a:t>automake</a:t>
            </a:r>
            <a:r>
              <a:rPr lang="es-ES" sz="2000">
                <a:latin typeface="Calibri"/>
                <a:cs typeface="Calibri"/>
              </a:rPr>
              <a:t> sólo hace falta definir su uso en configure.ac.</a:t>
            </a:r>
            <a:endParaRPr lang="es-ES" sz="2000"/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s-ES" sz="2000">
                <a:latin typeface="Calibri"/>
                <a:cs typeface="Calibri"/>
              </a:rPr>
              <a:t>La macro que nos ofrece </a:t>
            </a:r>
            <a:r>
              <a:rPr lang="es-ES" sz="2000" err="1">
                <a:latin typeface="Calibri"/>
                <a:cs typeface="Calibri"/>
              </a:rPr>
              <a:t>autoconf</a:t>
            </a:r>
            <a:r>
              <a:rPr lang="es-ES" sz="2000">
                <a:latin typeface="Calibri"/>
                <a:cs typeface="Calibri"/>
              </a:rPr>
              <a:t> para ello es la AC_PROG_LIBTOOL. Del resto de librerías se encargará </a:t>
            </a:r>
            <a:r>
              <a:rPr lang="es-ES" sz="2000" err="1">
                <a:latin typeface="Calibri"/>
                <a:cs typeface="Calibri"/>
              </a:rPr>
              <a:t>libtool</a:t>
            </a:r>
            <a:r>
              <a:rPr lang="es-ES" sz="2000">
                <a:latin typeface="Calibri"/>
                <a:cs typeface="Calibri"/>
              </a:rPr>
              <a:t>: AC_PROG_LIBTOOL</a:t>
            </a:r>
            <a:endParaRPr lang="es-ES" sz="2000"/>
          </a:p>
          <a:p>
            <a:r>
              <a:rPr lang="es-ES" sz="2000">
                <a:latin typeface="Calibri"/>
                <a:cs typeface="Calibri"/>
              </a:rPr>
              <a:t>Finalmente se ejecuta </a:t>
            </a:r>
            <a:r>
              <a:rPr lang="es-ES" sz="2000" err="1">
                <a:latin typeface="Calibri"/>
                <a:cs typeface="Calibri"/>
              </a:rPr>
              <a:t>autoconf</a:t>
            </a:r>
            <a:r>
              <a:rPr lang="es-ES" sz="2000">
                <a:latin typeface="Calibri"/>
                <a:cs typeface="Calibri"/>
              </a:rPr>
              <a:t> y </a:t>
            </a:r>
            <a:r>
              <a:rPr lang="es-ES" sz="2000" err="1">
                <a:latin typeface="Calibri"/>
                <a:cs typeface="Calibri"/>
              </a:rPr>
              <a:t>automake</a:t>
            </a:r>
            <a:r>
              <a:rPr lang="es-ES" sz="2000">
                <a:latin typeface="Calibri"/>
                <a:cs typeface="Calibri"/>
              </a:rPr>
              <a:t>.</a:t>
            </a:r>
            <a:endParaRPr lang="es-ES" sz="2000"/>
          </a:p>
          <a:p>
            <a:pPr>
              <a:buNone/>
            </a:pPr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8A3806-E316-4C31-A9EF-F90C1F97DA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31</a:t>
            </a:fld>
            <a:endParaRPr lang="es-ES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303F38A5-E280-40B4-9502-42708ED5D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237" y="2341916"/>
            <a:ext cx="2268098" cy="113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38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AFDDA39-B572-4B63-A8F0-E12B79D677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32</a:t>
            </a:fld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BBC3C43-6309-4B81-9368-385F2D80E330}"/>
              </a:ext>
            </a:extLst>
          </p:cNvPr>
          <p:cNvSpPr txBox="1"/>
          <p:nvPr/>
        </p:nvSpPr>
        <p:spPr>
          <a:xfrm rot="10800000" flipV="1">
            <a:off x="980342" y="833850"/>
            <a:ext cx="647993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C">
                <a:latin typeface="Calibri Light"/>
                <a:cs typeface="Calibri Light"/>
              </a:rPr>
              <a:t>Integración con configure.in, opciones extra y marcos para </a:t>
            </a:r>
            <a:r>
              <a:rPr lang="es-EC" err="1">
                <a:latin typeface="Calibri Light"/>
                <a:cs typeface="Calibri Light"/>
              </a:rPr>
              <a:t>Libtool</a:t>
            </a:r>
            <a:endParaRPr lang="es-ES" err="1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EE284E4-D855-4FFA-AAC8-E79EA2843F52}"/>
              </a:ext>
            </a:extLst>
          </p:cNvPr>
          <p:cNvSpPr txBox="1"/>
          <p:nvPr/>
        </p:nvSpPr>
        <p:spPr>
          <a:xfrm>
            <a:off x="980342" y="1288073"/>
            <a:ext cx="7168661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s-EC">
                <a:latin typeface="Calibri"/>
              </a:rPr>
              <a:t>Enable-shared y disable-shared para la activación de librerías compartidas</a:t>
            </a:r>
            <a:r>
              <a:rPr lang="en-US">
                <a:latin typeface="Calibri"/>
              </a:rPr>
              <a:t>​</a:t>
            </a:r>
          </a:p>
          <a:p>
            <a:pPr>
              <a:buChar char="•"/>
            </a:pPr>
            <a:r>
              <a:rPr lang="es-EC">
                <a:latin typeface="Calibri"/>
              </a:rPr>
              <a:t>Enable-static y disable-statica para las librerías estáticas.</a:t>
            </a:r>
            <a:r>
              <a:rPr lang="en-US">
                <a:latin typeface="Calibri"/>
              </a:rPr>
              <a:t>​</a:t>
            </a:r>
          </a:p>
          <a:p>
            <a:pPr>
              <a:buChar char="•"/>
            </a:pPr>
            <a:r>
              <a:rPr lang="es-EC">
                <a:latin typeface="Calibri"/>
              </a:rPr>
              <a:t>With-pic fuerza a construir las librerías con código independiente,</a:t>
            </a:r>
            <a:r>
              <a:rPr lang="en-US">
                <a:latin typeface="Calibri"/>
              </a:rPr>
              <a:t>​</a:t>
            </a:r>
          </a:p>
          <a:p>
            <a:pPr>
              <a:buChar char="•"/>
            </a:pPr>
            <a:r>
              <a:rPr lang="es-EC">
                <a:latin typeface="Calibri"/>
              </a:rPr>
              <a:t>En el configure.ac : AC_DISABLE_SHARED y AC_DISABLE_STATIC</a:t>
            </a:r>
          </a:p>
          <a:p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5DC9FBF-0AB6-4AB4-A55F-8AFB656E2A2A}"/>
              </a:ext>
            </a:extLst>
          </p:cNvPr>
          <p:cNvSpPr txBox="1"/>
          <p:nvPr/>
        </p:nvSpPr>
        <p:spPr>
          <a:xfrm>
            <a:off x="980343" y="2262554"/>
            <a:ext cx="73811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C">
                <a:latin typeface="Calibri Light"/>
                <a:cs typeface="Calibri Light"/>
              </a:rPr>
              <a:t>Integración con Makefile.am, creación de librerías con Automake y linkado contra librerías Libtool</a:t>
            </a:r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712F0F-D31B-4B23-BEEF-CB53CC922F3D}"/>
              </a:ext>
            </a:extLst>
          </p:cNvPr>
          <p:cNvSpPr txBox="1"/>
          <p:nvPr/>
        </p:nvSpPr>
        <p:spPr>
          <a:xfrm>
            <a:off x="980343" y="2570285"/>
            <a:ext cx="727856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s-EC" err="1">
                <a:latin typeface="Calibri"/>
              </a:rPr>
              <a:t>Automake</a:t>
            </a:r>
            <a:r>
              <a:rPr lang="es-EC">
                <a:latin typeface="Calibri"/>
              </a:rPr>
              <a:t> compila y enlaza librerías por medio del destino </a:t>
            </a:r>
            <a:r>
              <a:rPr lang="es-EC" err="1">
                <a:latin typeface="Calibri"/>
              </a:rPr>
              <a:t>lib</a:t>
            </a:r>
            <a:r>
              <a:rPr lang="es-EC">
                <a:latin typeface="Calibri"/>
              </a:rPr>
              <a:t> y la primaria LIBRARIES.</a:t>
            </a:r>
            <a:r>
              <a:rPr lang="en-US">
                <a:latin typeface="Calibri"/>
              </a:rPr>
              <a:t>​</a:t>
            </a:r>
          </a:p>
          <a:p>
            <a:pPr>
              <a:buChar char="•"/>
            </a:pPr>
            <a:endParaRPr lang="es-EC">
              <a:latin typeface="Calibri"/>
            </a:endParaRPr>
          </a:p>
          <a:p>
            <a:pPr>
              <a:buChar char="•"/>
            </a:pPr>
            <a:endParaRPr lang="es-EC">
              <a:latin typeface="Calibri"/>
            </a:endParaRPr>
          </a:p>
          <a:p>
            <a:pPr>
              <a:buChar char="•"/>
            </a:pPr>
            <a:r>
              <a:rPr lang="es-EC">
                <a:latin typeface="Calibri"/>
              </a:rPr>
              <a:t>La construcción de librerías de </a:t>
            </a:r>
            <a:r>
              <a:rPr lang="es-EC" err="1">
                <a:latin typeface="Calibri"/>
              </a:rPr>
              <a:t>libtools</a:t>
            </a:r>
            <a:r>
              <a:rPr lang="es-EC">
                <a:latin typeface="Calibri"/>
              </a:rPr>
              <a:t> se hace con la primaria LTLLIBRARIES</a:t>
            </a:r>
            <a:r>
              <a:rPr lang="en-US">
                <a:latin typeface="Calibri"/>
              </a:rPr>
              <a:t>​</a:t>
            </a:r>
          </a:p>
          <a:p>
            <a:pPr>
              <a:buChar char="•"/>
            </a:pPr>
            <a:endParaRPr lang="es-EC">
              <a:latin typeface="Calibri"/>
            </a:endParaRPr>
          </a:p>
          <a:p>
            <a:pPr>
              <a:buChar char="•"/>
            </a:pPr>
            <a:endParaRPr lang="es-EC">
              <a:latin typeface="Calibri"/>
            </a:endParaRPr>
          </a:p>
          <a:p>
            <a:pPr>
              <a:buChar char="•"/>
            </a:pPr>
            <a:r>
              <a:rPr lang="es-EC">
                <a:latin typeface="Calibri"/>
              </a:rPr>
              <a:t>El enlazado con la librería </a:t>
            </a:r>
            <a:r>
              <a:rPr lang="es-EC" err="1">
                <a:latin typeface="Calibri"/>
              </a:rPr>
              <a:t>libtool</a:t>
            </a:r>
            <a:r>
              <a:rPr lang="es-EC">
                <a:latin typeface="Calibri"/>
              </a:rPr>
              <a:t> es mediante la primaria LDADD</a:t>
            </a:r>
          </a:p>
          <a:p>
            <a:endParaRPr lang="es-ES"/>
          </a:p>
        </p:txBody>
      </p:sp>
      <p:pic>
        <p:nvPicPr>
          <p:cNvPr id="8" name="Imagen 8" descr="Imagen que contiene tabla&#10;&#10;Descripción generada con confianza muy alta">
            <a:extLst>
              <a:ext uri="{FF2B5EF4-FFF2-40B4-BE49-F238E27FC236}">
                <a16:creationId xmlns:a16="http://schemas.microsoft.com/office/drawing/2014/main" id="{82C94900-14E4-487B-80D3-7A0E1DA37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23" y="2844311"/>
            <a:ext cx="1526933" cy="392725"/>
          </a:xfrm>
          <a:prstGeom prst="rect">
            <a:avLst/>
          </a:prstGeom>
        </p:spPr>
      </p:pic>
      <p:pic>
        <p:nvPicPr>
          <p:cNvPr id="10" name="Imagen 10" descr="Imagen que contiene tabla&#10;&#10;Descripción generada con confianza muy alta">
            <a:extLst>
              <a:ext uri="{FF2B5EF4-FFF2-40B4-BE49-F238E27FC236}">
                <a16:creationId xmlns:a16="http://schemas.microsoft.com/office/drawing/2014/main" id="{8F2D746B-22F4-40D0-9274-E5F8B9C5F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804" y="3537438"/>
            <a:ext cx="1475643" cy="347297"/>
          </a:xfrm>
          <a:prstGeom prst="rect">
            <a:avLst/>
          </a:prstGeom>
        </p:spPr>
      </p:pic>
      <p:pic>
        <p:nvPicPr>
          <p:cNvPr id="12" name="Imagen 12">
            <a:extLst>
              <a:ext uri="{FF2B5EF4-FFF2-40B4-BE49-F238E27FC236}">
                <a16:creationId xmlns:a16="http://schemas.microsoft.com/office/drawing/2014/main" id="{8AEA6059-8285-4E75-9C70-DB6878C0F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780" y="3589825"/>
            <a:ext cx="1457326" cy="6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60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31D29FD-5496-4522-99E1-5BB6B8CACB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33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142C68-BA65-4AA2-9523-2B6441960EFF}"/>
              </a:ext>
            </a:extLst>
          </p:cNvPr>
          <p:cNvSpPr txBox="1">
            <a:spLocks/>
          </p:cNvSpPr>
          <p:nvPr/>
        </p:nvSpPr>
        <p:spPr>
          <a:xfrm>
            <a:off x="782026" y="794523"/>
            <a:ext cx="2613810" cy="4982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C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>
                <a:latin typeface="Calibri"/>
                <a:ea typeface="+mn-lt"/>
                <a:cs typeface="Calibri"/>
              </a:rPr>
              <a:t>Utilización de </a:t>
            </a:r>
            <a:r>
              <a:rPr lang="es-ES" err="1">
                <a:latin typeface="Calibri"/>
                <a:ea typeface="+mn-lt"/>
                <a:cs typeface="Calibri"/>
              </a:rPr>
              <a:t>libtoolize</a:t>
            </a:r>
            <a:endParaRPr lang="es-ES" err="1">
              <a:latin typeface="Calibri"/>
              <a:cs typeface="Calibri"/>
            </a:endParaRPr>
          </a:p>
          <a:p>
            <a:pPr algn="just">
              <a:buFont typeface="Arial" panose="020B0604020202020204" pitchFamily="34" charset="0"/>
            </a:pPr>
            <a:endParaRPr lang="es-ES" sz="1800">
              <a:ea typeface="+mn-lt"/>
              <a:cs typeface="+mn-lt"/>
            </a:endParaRPr>
          </a:p>
        </p:txBody>
      </p:sp>
      <p:pic>
        <p:nvPicPr>
          <p:cNvPr id="4" name="Imagen 4" descr="Una captura de pantalla de un celular con letras&#10;&#10;Descripción generada con confianza alta">
            <a:extLst>
              <a:ext uri="{FF2B5EF4-FFF2-40B4-BE49-F238E27FC236}">
                <a16:creationId xmlns:a16="http://schemas.microsoft.com/office/drawing/2014/main" id="{CE4CF692-C938-44E9-8171-E90C641CE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14" y="1495245"/>
            <a:ext cx="1388314" cy="1592292"/>
          </a:xfrm>
          <a:prstGeom prst="rect">
            <a:avLst/>
          </a:pr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DDF93CCD-DD4C-44A2-BD26-2E2C1FD06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301" y="1719532"/>
            <a:ext cx="1973652" cy="134859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5C42934-4215-4FCB-BFD6-4226041B60C1}"/>
              </a:ext>
            </a:extLst>
          </p:cNvPr>
          <p:cNvSpPr txBox="1"/>
          <p:nvPr/>
        </p:nvSpPr>
        <p:spPr>
          <a:xfrm>
            <a:off x="4127740" y="758047"/>
            <a:ext cx="36705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800" kern="1200">
                <a:solidFill>
                  <a:schemeClr val="tx1"/>
                </a:solidFill>
                <a:latin typeface="Calibri"/>
                <a:ea typeface="+mn-lt"/>
                <a:cs typeface="Calibri"/>
              </a:rPr>
              <a:t>Versionado de librerías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98CC02B-36E4-41D2-A222-722625FD6DB4}"/>
              </a:ext>
            </a:extLst>
          </p:cNvPr>
          <p:cNvSpPr txBox="1"/>
          <p:nvPr/>
        </p:nvSpPr>
        <p:spPr>
          <a:xfrm>
            <a:off x="4332617" y="1545207"/>
            <a:ext cx="3616624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1800">
                <a:latin typeface="Calibri"/>
              </a:rPr>
              <a:t>interfaz se establecen por medio de --ver-</a:t>
            </a:r>
            <a:r>
              <a:rPr lang="es-ES" sz="1800" err="1">
                <a:latin typeface="Calibri"/>
              </a:rPr>
              <a:t>sion</a:t>
            </a:r>
            <a:r>
              <a:rPr lang="es-ES" sz="1800">
                <a:latin typeface="Calibri"/>
              </a:rPr>
              <a:t>-</a:t>
            </a:r>
            <a:r>
              <a:rPr lang="es-ES" sz="1800" err="1">
                <a:latin typeface="Calibri"/>
              </a:rPr>
              <a:t>info</a:t>
            </a:r>
            <a:r>
              <a:rPr lang="es-ES" sz="1800">
                <a:latin typeface="Calibri"/>
              </a:rPr>
              <a:t>,  en   actual : revisión : antigüedad​</a:t>
            </a:r>
          </a:p>
          <a:p>
            <a:pPr algn="just">
              <a:buChar char="•"/>
            </a:pPr>
            <a:r>
              <a:rPr lang="es-ES" sz="1800">
                <a:latin typeface="Calibri"/>
              </a:rPr>
              <a:t>actual: establece el número de la interfaz más moderna soportada.​</a:t>
            </a:r>
          </a:p>
          <a:p>
            <a:pPr algn="just">
              <a:buChar char="•"/>
            </a:pPr>
            <a:r>
              <a:rPr lang="es-ES" sz="1800">
                <a:latin typeface="Calibri"/>
              </a:rPr>
              <a:t>revisión: permite distribuir librerías actualizadas con la misma interfaz.​</a:t>
            </a:r>
          </a:p>
          <a:p>
            <a:pPr algn="just">
              <a:buChar char="•"/>
            </a:pPr>
            <a:r>
              <a:rPr lang="es-ES" sz="1800">
                <a:latin typeface="Calibri"/>
              </a:rPr>
              <a:t>antigüedad: número de interfaces anteriores soportadas.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808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s-ES" sz="2000"/>
              <a:t>Términos comunes</a:t>
            </a:r>
            <a:r>
              <a:rPr lang="es-ES"/>
              <a:t> 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816106" y="1239718"/>
            <a:ext cx="7447194" cy="35050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endParaRPr lang="es-ES" sz="180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s-ES" sz="1800" b="1"/>
              <a:t>Prueba de regresión: </a:t>
            </a:r>
            <a:r>
              <a:rPr lang="es-ES" sz="1800"/>
              <a:t>Comprobar que la funcionalidad del programa no haya sido dañada por modificaciones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s-ES" sz="1800" b="1"/>
              <a:t>Prueba  de usabilidad:</a:t>
            </a:r>
            <a:r>
              <a:rPr lang="es-ES" sz="1800"/>
              <a:t> pruebas para medir la usabilidad del sistema por parte de los usuarios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s-ES" sz="1800" b="1" err="1"/>
              <a:t>Testeador</a:t>
            </a:r>
            <a:r>
              <a:rPr lang="es-ES" sz="1800" b="1"/>
              <a:t>:</a:t>
            </a:r>
            <a:r>
              <a:rPr lang="es-ES" sz="1800"/>
              <a:t> persona que se encarga de revisar si existen fallos</a:t>
            </a:r>
            <a:br>
              <a:rPr lang="en" sz="1200"/>
            </a:br>
            <a:endParaRPr lang="es-ES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2" descr="Imagen que contiene computadora&#10;&#10;Descripción generada con confianza muy alta">
            <a:extLst>
              <a:ext uri="{FF2B5EF4-FFF2-40B4-BE49-F238E27FC236}">
                <a16:creationId xmlns:a16="http://schemas.microsoft.com/office/drawing/2014/main" id="{9061F2B8-C16A-49E2-82A1-629882A11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315" y="3320218"/>
            <a:ext cx="2160917" cy="11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D6294-002B-42F8-B825-47145E73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/>
              <a:t>Principios de la Programación del SW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A01747-3FC4-4A2E-958A-73E327A34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366" y="1996933"/>
            <a:ext cx="7579131" cy="325540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1800"/>
              <a:t>Requisitos de</a:t>
            </a:r>
            <a:r>
              <a:rPr lang="es-ES" sz="1800">
                <a:solidFill>
                  <a:srgbClr val="25516C"/>
                </a:solidFill>
              </a:rPr>
              <a:t>tallados del sistema: Utilizan los requisitos del sistema para verificar q</a:t>
            </a:r>
            <a:r>
              <a:rPr lang="es-ES" sz="1800"/>
              <a:t>ue cumplen con los mismo, por esa razón deben ser expresados de forma clara y detallados.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1800"/>
              <a:t>Los procesos de calidad deben ser integrados en las fases iniciales: Los procesos de calidad deben ser parte del sistema desde el inicio. 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1800"/>
              <a:t>Los desarrolladores no deben ser quienes prueben el sistema: Debido a que una persona que no haya estado involucrada puede evaluar más fácilmente las fallas en un sistema.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DA9930-B0A1-473B-87A2-4A9F840CA4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 lang="es-ES"/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9F754651-E223-4B8F-AE0B-22C2BA7C06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56" t="-1329" r="1005" b="12957"/>
          <a:stretch/>
        </p:blipFill>
        <p:spPr>
          <a:xfrm>
            <a:off x="5701970" y="124660"/>
            <a:ext cx="2867147" cy="190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4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B4A54-7BE0-44B6-85B1-87741633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000"/>
              <a:t>Técnicas manuales de comprobación de software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451762-E58F-419D-8520-D38CA8802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s-ES" sz="1200">
                <a:latin typeface="Calibri"/>
                <a:cs typeface="Calibri"/>
              </a:rPr>
              <a:t>Conjunto de métodos ampliamente usados en los procesos de control de pruebas</a:t>
            </a:r>
            <a:endParaRPr lang="es-ES" sz="1200"/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s-ES" sz="1200">
                <a:latin typeface="Calibri"/>
                <a:cs typeface="Calibri"/>
              </a:rPr>
              <a:t>Dos versiones: informal (errores durante el uso) y formal (guiones de pruebas)</a:t>
            </a:r>
            <a:endParaRPr lang="en-US" sz="1200"/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s-ES" sz="1200">
                <a:latin typeface="Calibri"/>
                <a:cs typeface="Calibri"/>
              </a:rPr>
              <a:t>El Objetivo de los guiones de pruebas es asegurar que la funcionalidad del programa no se ha visto afectada por las mejoras introducidas y que un usuario medio no encontrará ningún error grave</a:t>
            </a:r>
            <a:endParaRPr lang="en-US" sz="1200"/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s-ES" sz="1200">
                <a:latin typeface="Calibri"/>
                <a:cs typeface="Calibri"/>
              </a:rPr>
              <a:t>Confiar el control de calidad únicamente a un proceso de pruebas manuales es bastante arriesgado y no ofrece garantías sólidas de la calidad del producto que hemos producido.</a:t>
            </a:r>
            <a:endParaRPr lang="es-ES" sz="120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C95B19-7956-4F6D-9BCA-9A0266CE98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 lang="es-ES"/>
          </a:p>
        </p:txBody>
      </p:sp>
      <p:pic>
        <p:nvPicPr>
          <p:cNvPr id="6" name="Imagen 6" descr="Captura de pantalla de un celular con texto&#10;&#10;Descripción generada con confianza alta">
            <a:extLst>
              <a:ext uri="{FF2B5EF4-FFF2-40B4-BE49-F238E27FC236}">
                <a16:creationId xmlns:a16="http://schemas.microsoft.com/office/drawing/2014/main" id="{8FC23723-7954-4F1F-B3E4-AA0160796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936" y="1776692"/>
            <a:ext cx="2099238" cy="2116367"/>
          </a:xfrm>
          <a:prstGeom prst="rect">
            <a:avLst/>
          </a:prstGeom>
        </p:spPr>
      </p:pic>
      <p:pic>
        <p:nvPicPr>
          <p:cNvPr id="8" name="Imagen 8" descr="Captura de pantalla de un celular con texto&#10;&#10;Descripción generada con confianza alta">
            <a:extLst>
              <a:ext uri="{FF2B5EF4-FFF2-40B4-BE49-F238E27FC236}">
                <a16:creationId xmlns:a16="http://schemas.microsoft.com/office/drawing/2014/main" id="{3ED5D211-91E5-42DC-A9A3-3DDA75A9CF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33" r="-392" b="-541"/>
          <a:stretch/>
        </p:blipFill>
        <p:spPr>
          <a:xfrm>
            <a:off x="6698911" y="2098352"/>
            <a:ext cx="1743081" cy="123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1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0" err="1"/>
              <a:t>Técnicas</a:t>
            </a:r>
            <a:r>
              <a:rPr lang="en" b="0"/>
              <a:t> </a:t>
            </a:r>
            <a:r>
              <a:rPr lang="en" b="0" err="1"/>
              <a:t>automáticas</a:t>
            </a:r>
            <a:r>
              <a:rPr lang="en" b="0"/>
              <a:t> de </a:t>
            </a:r>
            <a:r>
              <a:rPr lang="en" b="0" err="1"/>
              <a:t>comprobación</a:t>
            </a:r>
            <a:endParaRPr lang="es-ES" err="1"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154400" y="3663154"/>
            <a:ext cx="6835200" cy="558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second set of slides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3.5</a:t>
            </a:r>
            <a:endParaRPr lang="en" sz="7200">
              <a:solidFill>
                <a:srgbClr val="FFFFFF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90B85-8F84-4742-BCDE-044322A1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b="0"/>
              <a:t>White- Box </a:t>
            </a:r>
            <a:r>
              <a:rPr lang="es-ES" sz="1800" b="0" err="1"/>
              <a:t>testing</a:t>
            </a:r>
            <a:r>
              <a:rPr lang="es-ES" sz="1800" b="0"/>
              <a:t> (conjunto de técnicas)</a:t>
            </a:r>
            <a:endParaRPr lang="es-ES" sz="180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EBD150-199C-4729-85D0-5F08C7DEC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 lang="es-ES"/>
          </a:p>
        </p:txBody>
      </p:sp>
      <p:pic>
        <p:nvPicPr>
          <p:cNvPr id="6" name="Imagen 6" descr="Una captura de pantalla de una red social&#10;&#10;Descripción generada con confianza alta">
            <a:extLst>
              <a:ext uri="{FF2B5EF4-FFF2-40B4-BE49-F238E27FC236}">
                <a16:creationId xmlns:a16="http://schemas.microsoft.com/office/drawing/2014/main" id="{18257330-5D49-4DA0-B61E-4B4A33AA3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04" y="1387883"/>
            <a:ext cx="6377076" cy="293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6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90B85-8F84-4742-BCDE-044322A1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b="0"/>
              <a:t>Black- Box </a:t>
            </a:r>
            <a:r>
              <a:rPr lang="es-ES" sz="1800" b="0" err="1"/>
              <a:t>testing</a:t>
            </a:r>
            <a:endParaRPr lang="es-ES" sz="180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EBD150-199C-4729-85D0-5F08C7DEC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 lang="es-ES"/>
          </a:p>
        </p:txBody>
      </p:sp>
      <p:pic>
        <p:nvPicPr>
          <p:cNvPr id="5" name="Imagen 5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1FE1229B-62E3-43CC-97A8-115A17455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09" y="1491324"/>
            <a:ext cx="6819180" cy="2915662"/>
          </a:xfrm>
          <a:prstGeom prst="rect">
            <a:avLst/>
          </a:prstGeom>
        </p:spPr>
      </p:pic>
      <p:pic>
        <p:nvPicPr>
          <p:cNvPr id="9" name="Imagen 9">
            <a:extLst>
              <a:ext uri="{FF2B5EF4-FFF2-40B4-BE49-F238E27FC236}">
                <a16:creationId xmlns:a16="http://schemas.microsoft.com/office/drawing/2014/main" id="{5D2EE5AA-5EBC-401E-A9D5-8CE723D9E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3" y="2333625"/>
            <a:ext cx="12858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52824"/>
      </p:ext>
    </p:extLst>
  </p:cSld>
  <p:clrMapOvr>
    <a:masterClrMapping/>
  </p:clrMapOvr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25516C"/>
      </a:dk1>
      <a:lt1>
        <a:srgbClr val="FFFFFF"/>
      </a:lt1>
      <a:dk2>
        <a:srgbClr val="666666"/>
      </a:dk2>
      <a:lt2>
        <a:srgbClr val="CCCCCC"/>
      </a:lt2>
      <a:accent1>
        <a:srgbClr val="00BEF2"/>
      </a:accent1>
      <a:accent2>
        <a:srgbClr val="2D82B0"/>
      </a:accent2>
      <a:accent3>
        <a:srgbClr val="25516C"/>
      </a:accent3>
      <a:accent4>
        <a:srgbClr val="67D6E9"/>
      </a:accent4>
      <a:accent5>
        <a:srgbClr val="41A2B3"/>
      </a:accent5>
      <a:accent6>
        <a:srgbClr val="0C8196"/>
      </a:accent6>
      <a:hlink>
        <a:srgbClr val="2D82B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33</Slides>
  <Notes>14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33</vt:i4>
      </vt:variant>
    </vt:vector>
  </HeadingPairs>
  <TitlesOfParts>
    <vt:vector size="35" baseType="lpstr">
      <vt:lpstr>Gremio template</vt:lpstr>
      <vt:lpstr>Frame</vt:lpstr>
      <vt:lpstr>TRABAJO DEL CURSO</vt:lpstr>
      <vt:lpstr>Control de calidad y pruebas</vt:lpstr>
      <vt:lpstr>Términos comunes </vt:lpstr>
      <vt:lpstr>Términos comunes </vt:lpstr>
      <vt:lpstr>Principios de la Programación del SW</vt:lpstr>
      <vt:lpstr>Técnicas manuales de comprobación de software</vt:lpstr>
      <vt:lpstr>Técnicas automáticas de comprobación</vt:lpstr>
      <vt:lpstr>White- Box testing (conjunto de técnicas)</vt:lpstr>
      <vt:lpstr>Black- Box testing</vt:lpstr>
      <vt:lpstr>Unidades de comprobación </vt:lpstr>
      <vt:lpstr>Unidades de comprobación </vt:lpstr>
      <vt:lpstr>3.6. Sistemas de control de errores</vt:lpstr>
      <vt:lpstr>Introducción</vt:lpstr>
      <vt:lpstr>Reportado de errores</vt:lpstr>
      <vt:lpstr>Anatomia de un informe</vt:lpstr>
      <vt:lpstr>Presentación de PowerPoint</vt:lpstr>
      <vt:lpstr>Fichero autoconf </vt:lpstr>
      <vt:lpstr>Empaquetar ficheros output</vt:lpstr>
      <vt:lpstr>Construcción de software en entorno GNU</vt:lpstr>
      <vt:lpstr>SH PORTABLE Y CHEQUEOS NECESARIOS</vt:lpstr>
      <vt:lpstr>4.4. Introducción a GNU Automake</vt:lpstr>
      <vt:lpstr>4.4.1. Principios generales de automake</vt:lpstr>
      <vt:lpstr>4.4.2 Introducción a las primarias</vt:lpstr>
      <vt:lpstr>4.4.3 Programas y librerias</vt:lpstr>
      <vt:lpstr>4.4.5 Cómo probarlo</vt:lpstr>
      <vt:lpstr>Aplicaciones en ambientes libres</vt:lpstr>
      <vt:lpstr>Presentación de PowerPoint</vt:lpstr>
      <vt:lpstr>Librerías Estáticas y Dependencia entre librerías</vt:lpstr>
      <vt:lpstr>Presentación de PowerPoint</vt:lpstr>
      <vt:lpstr>Desinstalación</vt:lpstr>
      <vt:lpstr>GNU Libtool, configure.in y Makefile.am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revision>11</cp:revision>
  <dcterms:modified xsi:type="dcterms:W3CDTF">2019-11-27T05:00:15Z</dcterms:modified>
</cp:coreProperties>
</file>