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5684" autoAdjust="0"/>
  </p:normalViewPr>
  <p:slideViewPr>
    <p:cSldViewPr snapToGrid="0">
      <p:cViewPr varScale="1">
        <p:scale>
          <a:sx n="64" d="100"/>
          <a:sy n="64" d="100"/>
        </p:scale>
        <p:origin x="23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F0C95-B92B-417B-91A3-D34C79CE94A4}" type="datetimeFigureOut">
              <a:rPr lang="es-EC" smtClean="0"/>
              <a:t>27/9/2019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A9AA5-77AA-4618-9413-63AFA81CCD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19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ERP:  (Sistema operativo clave de la compañía para sobrevivir y crecer)</a:t>
            </a:r>
          </a:p>
          <a:p>
            <a:pPr lvl="1"/>
            <a:r>
              <a:rPr lang="es-EC" dirty="0" smtClean="0"/>
              <a:t>Ayuda con la gestión de procesos empresariales.</a:t>
            </a:r>
          </a:p>
          <a:p>
            <a:pPr lvl="1"/>
            <a:r>
              <a:rPr lang="es-EC" dirty="0" smtClean="0"/>
              <a:t>Facilita la comunicación entre las entidades del negocio.</a:t>
            </a:r>
          </a:p>
          <a:p>
            <a:pPr lvl="1"/>
            <a:r>
              <a:rPr lang="es-EC" dirty="0" smtClean="0"/>
              <a:t>Permite una integración continua de la empresa.</a:t>
            </a:r>
          </a:p>
          <a:p>
            <a:pPr lvl="1"/>
            <a:r>
              <a:rPr lang="es-EC" dirty="0" smtClean="0"/>
              <a:t>Visión holística de la empresa para la toma de decisiones.</a:t>
            </a:r>
          </a:p>
          <a:p>
            <a:r>
              <a:rPr lang="es-EC" dirty="0" smtClean="0"/>
              <a:t>ERP es Software que gestiona principales procesos empresariales.</a:t>
            </a:r>
          </a:p>
          <a:p>
            <a:pPr lvl="1"/>
            <a:r>
              <a:rPr lang="es-EC" dirty="0" smtClean="0"/>
              <a:t>En cada proyecto posibilita: Planificación de recursos, costos estructuras, tiempos de manera efectiva y amigable.</a:t>
            </a:r>
          </a:p>
          <a:p>
            <a:r>
              <a:rPr lang="es-EC" dirty="0" smtClean="0"/>
              <a:t>ERP permite la automatización de procesos relevantes.</a:t>
            </a:r>
          </a:p>
          <a:p>
            <a:r>
              <a:rPr lang="es-EC" dirty="0" smtClean="0"/>
              <a:t>Condiciones previas para el funcionamiento de un ERP:</a:t>
            </a:r>
          </a:p>
          <a:p>
            <a:pPr lvl="1"/>
            <a:r>
              <a:rPr lang="es-EC" dirty="0" smtClean="0"/>
              <a:t>Conocer en detalle el funcionamiento de las áreas involucradas en el desarrollo del proyecto.</a:t>
            </a:r>
          </a:p>
          <a:p>
            <a:pPr lvl="1"/>
            <a:r>
              <a:rPr lang="es-EC" dirty="0" smtClean="0"/>
              <a:t>Importancia de cada una. </a:t>
            </a:r>
          </a:p>
          <a:p>
            <a:pPr lvl="1"/>
            <a:r>
              <a:rPr lang="es-EC" dirty="0" smtClean="0"/>
              <a:t>Quién usará el sistema. </a:t>
            </a:r>
          </a:p>
          <a:p>
            <a:pPr lvl="1"/>
            <a:r>
              <a:rPr lang="es-EC" dirty="0" smtClean="0"/>
              <a:t>Cuáles son sus necesidades.</a:t>
            </a: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9AA5-77AA-4618-9413-63AFA81CCDCB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002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9AA5-77AA-4618-9413-63AFA81CCDCB}" type="slidenum">
              <a:rPr lang="es-EC" smtClean="0"/>
              <a:t>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9531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A9AA5-77AA-4618-9413-63AFA81CCDCB}" type="slidenum">
              <a:rPr lang="es-EC" smtClean="0"/>
              <a:t>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534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EA-9CAF-44F8-8D0B-93278E58E5A2}" type="datetimeFigureOut">
              <a:rPr lang="es-EC" smtClean="0"/>
              <a:t>27/9/2019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EBBB-D886-487F-A5A8-7670535A70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789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EA-9CAF-44F8-8D0B-93278E58E5A2}" type="datetimeFigureOut">
              <a:rPr lang="es-EC" smtClean="0"/>
              <a:t>27/9/2019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EBBB-D886-487F-A5A8-7670535A70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643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EA-9CAF-44F8-8D0B-93278E58E5A2}" type="datetimeFigureOut">
              <a:rPr lang="es-EC" smtClean="0"/>
              <a:t>27/9/2019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EBBB-D886-487F-A5A8-7670535A70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28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EA-9CAF-44F8-8D0B-93278E58E5A2}" type="datetimeFigureOut">
              <a:rPr lang="es-EC" smtClean="0"/>
              <a:t>27/9/2019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EBBB-D886-487F-A5A8-7670535A70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965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EA-9CAF-44F8-8D0B-93278E58E5A2}" type="datetimeFigureOut">
              <a:rPr lang="es-EC" smtClean="0"/>
              <a:t>27/9/2019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EBBB-D886-487F-A5A8-7670535A70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96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EA-9CAF-44F8-8D0B-93278E58E5A2}" type="datetimeFigureOut">
              <a:rPr lang="es-EC" smtClean="0"/>
              <a:t>27/9/2019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EBBB-D886-487F-A5A8-7670535A70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462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EA-9CAF-44F8-8D0B-93278E58E5A2}" type="datetimeFigureOut">
              <a:rPr lang="es-EC" smtClean="0"/>
              <a:t>27/9/2019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EBBB-D886-487F-A5A8-7670535A70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89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EA-9CAF-44F8-8D0B-93278E58E5A2}" type="datetimeFigureOut">
              <a:rPr lang="es-EC" smtClean="0"/>
              <a:t>27/9/2019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EBBB-D886-487F-A5A8-7670535A70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9298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EA-9CAF-44F8-8D0B-93278E58E5A2}" type="datetimeFigureOut">
              <a:rPr lang="es-EC" smtClean="0"/>
              <a:t>27/9/2019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EBBB-D886-487F-A5A8-7670535A70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306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EA-9CAF-44F8-8D0B-93278E58E5A2}" type="datetimeFigureOut">
              <a:rPr lang="es-EC" smtClean="0"/>
              <a:t>27/9/2019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EBBB-D886-487F-A5A8-7670535A70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80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0CEA-9CAF-44F8-8D0B-93278E58E5A2}" type="datetimeFigureOut">
              <a:rPr lang="es-EC" smtClean="0"/>
              <a:t>27/9/2019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EBBB-D886-487F-A5A8-7670535A70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163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CEA-9CAF-44F8-8D0B-93278E58E5A2}" type="datetimeFigureOut">
              <a:rPr lang="es-EC" smtClean="0"/>
              <a:t>27/9/2019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4EBBB-D886-487F-A5A8-7670535A70D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3600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Que son los entornos industriales?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Maritzol Tenemaza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2215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La industria 4.0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1 Revolución industrial                                          3 Revolución industrial</a:t>
            </a:r>
          </a:p>
          <a:p>
            <a:endParaRPr lang="es-EC" dirty="0" smtClean="0"/>
          </a:p>
          <a:p>
            <a:endParaRPr lang="es-EC" dirty="0"/>
          </a:p>
          <a:p>
            <a:endParaRPr lang="es-EC" dirty="0" smtClean="0"/>
          </a:p>
          <a:p>
            <a:r>
              <a:rPr lang="es-EC" dirty="0" smtClean="0"/>
              <a:t>2 Revolución Industrial                                         4 Revolución Industrial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81" y="2612261"/>
            <a:ext cx="1712855" cy="12829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081" y="4604211"/>
            <a:ext cx="1786805" cy="1257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114" y="2437737"/>
            <a:ext cx="1799052" cy="12850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906" y="4450728"/>
            <a:ext cx="3665912" cy="17442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5428" y="1950756"/>
            <a:ext cx="3067050" cy="225899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6403" y="4389898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3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Enterprise </a:t>
            </a:r>
            <a:r>
              <a:rPr lang="en-US" dirty="0" smtClean="0"/>
              <a:t>Resource Planning </a:t>
            </a:r>
            <a:r>
              <a:rPr lang="es-EC" dirty="0" smtClean="0"/>
              <a:t>(ERP)</a:t>
            </a:r>
            <a:endParaRPr lang="es-EC" dirty="0"/>
          </a:p>
        </p:txBody>
      </p:sp>
      <p:pic>
        <p:nvPicPr>
          <p:cNvPr id="1028" name="Picture 4" descr="Image result for qué significa er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25" y="1878013"/>
            <a:ext cx="4769665" cy="357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891" y="470316"/>
            <a:ext cx="2857500" cy="1600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09" y="5019675"/>
            <a:ext cx="3762375" cy="12096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741" y="5019675"/>
            <a:ext cx="3295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Qué necesitan preparar las compañías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Implementar estándares y metodologías de trabajo reconocidos mundialmente.</a:t>
            </a:r>
          </a:p>
          <a:p>
            <a:r>
              <a:rPr lang="es-EC" dirty="0" smtClean="0"/>
              <a:t>Modelamiento de gestión de procesos, diseñar el modelo de trabajo.</a:t>
            </a:r>
          </a:p>
          <a:p>
            <a:r>
              <a:rPr lang="es-EC" dirty="0" smtClean="0"/>
              <a:t>Patrones de tecnologías de información : Hardware, software, redes, telecomunicaciones, sistemas de seguridad)</a:t>
            </a:r>
          </a:p>
          <a:p>
            <a:r>
              <a:rPr lang="es-EC" dirty="0" smtClean="0"/>
              <a:t>Gestionar proyectos con metodología (PMBOK)</a:t>
            </a:r>
          </a:p>
          <a:p>
            <a:r>
              <a:rPr lang="es-EC" dirty="0" smtClean="0"/>
              <a:t>Se implementa un ERP solo después de haber hecho una mejora en los procesos.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15759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Preparar la implantación del ERP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 smtClean="0"/>
              <a:t>1. Tómese el tiempo para planificar</a:t>
            </a:r>
          </a:p>
          <a:p>
            <a:r>
              <a:rPr lang="es-EC" dirty="0" smtClean="0"/>
              <a:t>2.  Establezca las responsabilidades internas del proyecto:  directivos, mandos medios y empleados deben participar.</a:t>
            </a:r>
          </a:p>
          <a:p>
            <a:r>
              <a:rPr lang="es-EC" dirty="0" smtClean="0"/>
              <a:t>Equipo integrado por: </a:t>
            </a:r>
          </a:p>
          <a:p>
            <a:pPr lvl="1"/>
            <a:r>
              <a:rPr lang="es-EC" dirty="0" smtClean="0"/>
              <a:t>Patrocinador: Líder interno del proyecto.</a:t>
            </a:r>
          </a:p>
          <a:p>
            <a:pPr lvl="1"/>
            <a:r>
              <a:rPr lang="es-EC" dirty="0" smtClean="0"/>
              <a:t>Jefe del proyecto:  Gestionar, planificar y controlar el proyecto (desde la empresa)</a:t>
            </a:r>
          </a:p>
          <a:p>
            <a:pPr lvl="1"/>
            <a:r>
              <a:rPr lang="es-EC" dirty="0" smtClean="0"/>
              <a:t>Responsable de TI:  Coordina actividades relacionadas con TI.</a:t>
            </a:r>
          </a:p>
          <a:p>
            <a:pPr lvl="1"/>
            <a:r>
              <a:rPr lang="es-EC" dirty="0" smtClean="0"/>
              <a:t>Equipo de usuarios: Resto de usuarios : conocimiento de la empresa, proporcionan la documentación.</a:t>
            </a:r>
          </a:p>
          <a:p>
            <a:r>
              <a:rPr lang="es-EC" dirty="0" smtClean="0"/>
              <a:t>3. Establezca objetivos medibles para valorar el éxito.</a:t>
            </a:r>
          </a:p>
          <a:p>
            <a:r>
              <a:rPr lang="es-EC" dirty="0" smtClean="0"/>
              <a:t>4. Implementar un ERP es un tema central para la empresa.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7734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330</Words>
  <Application>Microsoft Office PowerPoint</Application>
  <PresentationFormat>Panorámica</PresentationFormat>
  <Paragraphs>41</Paragraphs>
  <Slides>5</Slides>
  <Notes>3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Que son los entornos industriales?</vt:lpstr>
      <vt:lpstr>La industria 4.0</vt:lpstr>
      <vt:lpstr>Enterprise Resource Planning (ERP)</vt:lpstr>
      <vt:lpstr>Qué necesitan preparar las compañías </vt:lpstr>
      <vt:lpstr>Preparar la implantación del ERP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son los entornos industriales?</dc:title>
  <dc:creator>Maritzol Tenemaza</dc:creator>
  <cp:lastModifiedBy>Maritzol Tenemaza</cp:lastModifiedBy>
  <cp:revision>16</cp:revision>
  <dcterms:created xsi:type="dcterms:W3CDTF">2019-09-27T15:31:52Z</dcterms:created>
  <dcterms:modified xsi:type="dcterms:W3CDTF">2019-09-27T17:51:41Z</dcterms:modified>
</cp:coreProperties>
</file>