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9c47f83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9c47f83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9c47f83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9c47f83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9c47f83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9c47f83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9c47f83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9c47f83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9c47f83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9c47f83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9c47f83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9c47f83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9c47f83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9c47f83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9c47f83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9c47f83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9c47f83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9c47f83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9c47f83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9c47f8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9c47f83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9c47f83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9c47f83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9c47f83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9c47f8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9c47f8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9c47f83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9c47f83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9c47f83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9c47f83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9c47f8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9c47f8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71175" y="1047250"/>
            <a:ext cx="8404800" cy="25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ESCUELA POLITÉCNICA NACIONAL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r>
              <a:rPr b="1" lang="en" sz="3000"/>
              <a:t>INTELIGENCIA DE NEGOCIOS​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IMPLEMENTACIÓN DE UN DATAMART​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290400" y="3718102"/>
            <a:ext cx="25821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Elaborado por:​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Díaz Danny​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Jaramillo Ronny​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Román Bolívar​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principal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25" y="1621175"/>
            <a:ext cx="710214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85425" y="19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dimensiones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" y="719750"/>
            <a:ext cx="8343751" cy="41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23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dimensiones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25" y="1081675"/>
            <a:ext cx="5097954" cy="91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732" y="1907135"/>
            <a:ext cx="5097954" cy="11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025" y="3983403"/>
            <a:ext cx="4867809" cy="108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9050" y="2844768"/>
            <a:ext cx="5799751" cy="11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23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hechos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1525"/>
            <a:ext cx="9144000" cy="367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Tamaño del datamart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00" y="1448850"/>
            <a:ext cx="3531257" cy="36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057" y="1448850"/>
            <a:ext cx="4360143" cy="29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31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de Cubos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750" y="954025"/>
            <a:ext cx="5570450" cy="41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para usuarios finales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4572000" y="1990725"/>
            <a:ext cx="37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Solución de desarrollo de visualización de datos de autoservicio de vanguardia que permite a las personas de negocios desarrollar fácilmente aplicaciones.​</a:t>
            </a:r>
            <a:endParaRPr sz="240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0" y="2328900"/>
            <a:ext cx="4313550" cy="135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275575"/>
            <a:ext cx="7505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 los indicadores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075"/>
            <a:ext cx="9143998" cy="43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Herrajes &amp; Tiraderas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Dedicada a la comercialización de productos de ferretería al por mayor y menor.​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Catalogada como mediana empresa según el volumen de ventas que maneja y la capacidad de sus instalaciones ​</a:t>
            </a:r>
            <a:endParaRPr sz="2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425" y="1137250"/>
            <a:ext cx="3929825" cy="11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la empresa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Aumentar el volumen de ventas. ​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Mantener el stock de productos de mayor rotación estimando cantidades de venta según los datos. ​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Reducir la cantidad de devoluciones receptadas.​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Identificar proveedores cuyos productos registren un número elevado de defectos.​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devolución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Obtener información sobre cuáles son los productos más propensos a ser devueltos. 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Uso de encuestas para saber el nivel de satisfacción con los productos.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875" y="447000"/>
            <a:ext cx="2102901" cy="15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Detalles del Datamart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Granularidad: Diaria, de esta forma se puede analizar la cantidad de días que permaneció con el cliente. 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Dimensiones: Tiempo (granularidad), Lugar (donde fue devuelto el producto), Cliente (quien realizó la devolución) y Producto (que es lo que se devolvió).​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Total de dinero involucrado por cliente en la devolución.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Cantidad de artículos devueltos por cliente.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Cantidad de artículos devueltos por día.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Cantidad de artículos devueltos de cada producto.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Cantidad de dinero involucrado por almacén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de datos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338" y="1515150"/>
            <a:ext cx="6339325" cy="3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Destino de datos (Datamart)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00" y="1444950"/>
            <a:ext cx="6657474" cy="36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 ETL a utilizar: PENTAHO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Plataforma Opensource con componentes que incluyen tecnologías como Big Data o Internet de las Cosas.</a:t>
            </a:r>
            <a:endParaRPr sz="24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175" y="3075525"/>
            <a:ext cx="5237375" cy="1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