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6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1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7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6336B-2CCF-47EF-AC71-E1AFF604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690688"/>
            <a:ext cx="5157787" cy="823912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FF0000"/>
                </a:solidFill>
                <a:ea typeface="+mn-lt"/>
                <a:cs typeface="+mn-lt"/>
              </a:rPr>
              <a:t>Descripción de la compañía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819E3-337D-45BC-B367-0970BE37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14600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Desarrollo y diseño SW de servicios web open </a:t>
            </a:r>
            <a:r>
              <a:rPr lang="es-ES" dirty="0" err="1">
                <a:ea typeface="+mn-lt"/>
                <a:cs typeface="+mn-lt"/>
              </a:rPr>
              <a:t>source</a:t>
            </a:r>
            <a:r>
              <a:rPr lang="es-ES" dirty="0">
                <a:ea typeface="+mn-lt"/>
                <a:cs typeface="+mn-lt"/>
              </a:rPr>
              <a:t>.</a:t>
            </a:r>
          </a:p>
          <a:p>
            <a:r>
              <a:rPr lang="es-ES" dirty="0">
                <a:ea typeface="+mn-lt"/>
                <a:cs typeface="+mn-lt"/>
              </a:rPr>
              <a:t>Incluye soporte a Linux.</a:t>
            </a:r>
            <a:endParaRPr lang="es-ES" dirty="0">
              <a:cs typeface="Calibri" panose="020F0502020204030204"/>
            </a:endParaRPr>
          </a:p>
          <a:p>
            <a:r>
              <a:rPr lang="es-ES" dirty="0">
                <a:ea typeface="+mn-lt"/>
                <a:cs typeface="+mn-lt"/>
              </a:rPr>
              <a:t>Git, </a:t>
            </a:r>
            <a:r>
              <a:rPr lang="es-ES" dirty="0" err="1">
                <a:ea typeface="+mn-lt"/>
                <a:cs typeface="+mn-lt"/>
              </a:rPr>
              <a:t>Github</a:t>
            </a:r>
            <a:r>
              <a:rPr lang="es-ES" dirty="0">
                <a:ea typeface="+mn-lt"/>
                <a:cs typeface="+mn-lt"/>
              </a:rPr>
              <a:t>, Trac, Java, GPL </a:t>
            </a:r>
            <a:r>
              <a:rPr lang="es-ES" dirty="0" err="1">
                <a:ea typeface="+mn-lt"/>
                <a:cs typeface="+mn-lt"/>
              </a:rPr>
              <a:t>license</a:t>
            </a:r>
            <a:r>
              <a:rPr lang="es-ES" dirty="0">
                <a:ea typeface="+mn-lt"/>
                <a:cs typeface="+mn-lt"/>
              </a:rPr>
              <a:t>. </a:t>
            </a:r>
            <a:endParaRPr lang="es-ES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BEAE7446-348A-46D5-AC7E-3D08C55C9BA3}"/>
              </a:ext>
            </a:extLst>
          </p:cNvPr>
          <p:cNvSpPr txBox="1">
            <a:spLocks/>
          </p:cNvSpPr>
          <p:nvPr/>
        </p:nvSpPr>
        <p:spPr>
          <a:xfrm>
            <a:off x="581465" y="229579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Integrantes:</a:t>
            </a:r>
            <a:endParaRPr lang="es-EC" sz="2000" dirty="0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E8806327-7D06-4A73-9AB1-3F23EB9A52E4}"/>
              </a:ext>
            </a:extLst>
          </p:cNvPr>
          <p:cNvSpPr txBox="1">
            <a:spLocks/>
          </p:cNvSpPr>
          <p:nvPr/>
        </p:nvSpPr>
        <p:spPr>
          <a:xfrm>
            <a:off x="698647" y="3119706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Cabezas Patrick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Díaz Danny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López juan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Morales Juan José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Pantoja Andrés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Sanango édison</a:t>
            </a:r>
            <a:endParaRPr lang="es-EC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BB4741B-E0EC-4F2A-BB6D-056E21515A58}"/>
              </a:ext>
            </a:extLst>
          </p:cNvPr>
          <p:cNvSpPr txBox="1">
            <a:spLocks/>
          </p:cNvSpPr>
          <p:nvPr/>
        </p:nvSpPr>
        <p:spPr>
          <a:xfrm>
            <a:off x="65982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Aplicaciones en ambientes libres</a:t>
            </a:r>
          </a:p>
          <a:p>
            <a:endParaRPr lang="es-E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3200" b="1" dirty="0">
                <a:cs typeface="Calibri Light"/>
              </a:rPr>
              <a:t>Company B</a:t>
            </a:r>
            <a:endParaRPr lang="es-EC" sz="3200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0F7C6DD-5F1B-41F5-BAA8-B59E4CE6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1" y="4460080"/>
            <a:ext cx="3776663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A33671-2788-4031-A9E5-5D29A6B1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89" y="506437"/>
            <a:ext cx="11442601" cy="602606"/>
          </a:xfrm>
        </p:spPr>
        <p:txBody>
          <a:bodyPr>
            <a:noAutofit/>
          </a:bodyPr>
          <a:lstStyle/>
          <a:p>
            <a:pPr algn="ctr"/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Metodología: </a:t>
            </a:r>
            <a:r>
              <a:rPr lang="es-ES" sz="2000" b="0" dirty="0">
                <a:latin typeface="Arial" panose="020B0604020202020204" pitchFamily="34" charset="0"/>
                <a:cs typeface="Arial" panose="020B0604020202020204" pitchFamily="34" charset="0"/>
              </a:rPr>
              <a:t>Mezcla entre ágil (Scrum) y open </a:t>
            </a:r>
            <a:r>
              <a:rPr lang="es-E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E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s-E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D5BBE7-F5A7-4DEA-952D-93A5529E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719" y="1448972"/>
            <a:ext cx="4854942" cy="4237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19.png">
            <a:extLst>
              <a:ext uri="{FF2B5EF4-FFF2-40B4-BE49-F238E27FC236}">
                <a16:creationId xmlns:a16="http://schemas.microsoft.com/office/drawing/2014/main" id="{7A0633E7-C314-4077-AC97-2E493F63A455}"/>
              </a:ext>
            </a:extLst>
          </p:cNvPr>
          <p:cNvPicPr/>
          <p:nvPr/>
        </p:nvPicPr>
        <p:blipFill>
          <a:blip r:embed="rId2"/>
          <a:srcRect t="12022" r="44840" b="37788"/>
          <a:stretch>
            <a:fillRect/>
          </a:stretch>
        </p:blipFill>
        <p:spPr>
          <a:xfrm>
            <a:off x="604911" y="3777717"/>
            <a:ext cx="5623688" cy="3110470"/>
          </a:xfrm>
          <a:prstGeom prst="rect">
            <a:avLst/>
          </a:prstGeom>
          <a:ln/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3CC3EA0C-AE75-416E-B63F-C32962B78C01}"/>
              </a:ext>
            </a:extLst>
          </p:cNvPr>
          <p:cNvSpPr/>
          <p:nvPr/>
        </p:nvSpPr>
        <p:spPr>
          <a:xfrm>
            <a:off x="349226" y="1473884"/>
            <a:ext cx="62005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SCRUM</a:t>
            </a:r>
            <a:endParaRPr lang="es-EC" sz="2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Roles: scrum master, product owner y team (4 </a:t>
            </a:r>
            <a:r>
              <a:rPr lang="en-US" sz="2400" dirty="0" err="1"/>
              <a:t>devs</a:t>
            </a:r>
            <a:r>
              <a:rPr lang="en-US" sz="2400" dirty="0"/>
              <a:t>)</a:t>
            </a:r>
            <a:endParaRPr lang="es-EC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Procesos</a:t>
            </a:r>
            <a:r>
              <a:rPr lang="en-US" sz="2400" dirty="0"/>
              <a:t>: sprint planning, daily scrum meeting, sprint review, sprint </a:t>
            </a:r>
            <a:r>
              <a:rPr lang="en-US" sz="2400" dirty="0" err="1"/>
              <a:t>restrospective</a:t>
            </a:r>
            <a:r>
              <a:rPr lang="en-US" sz="2400" dirty="0"/>
              <a:t>.</a:t>
            </a:r>
            <a:endParaRPr lang="es-EC" sz="24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29B271-B0EC-4DCF-906A-D59A5713CCEF}"/>
              </a:ext>
            </a:extLst>
          </p:cNvPr>
          <p:cNvSpPr/>
          <p:nvPr/>
        </p:nvSpPr>
        <p:spPr>
          <a:xfrm>
            <a:off x="6987832" y="1403545"/>
            <a:ext cx="485494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OPEN SOURCE DEVELOPMENT MODEL</a:t>
            </a:r>
          </a:p>
          <a:p>
            <a:pPr algn="ctr"/>
            <a:endParaRPr lang="es-EC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Fase de discusión de arquitectura y diseño.</a:t>
            </a:r>
            <a:endParaRPr lang="es-EC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Fase de colaboración en la implementación.</a:t>
            </a:r>
            <a:endParaRPr lang="es-EC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Presentación de código fuente.</a:t>
            </a:r>
            <a:endParaRPr lang="es-EC" sz="2400" dirty="0"/>
          </a:p>
          <a:p>
            <a:pPr algn="ctr"/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val="302124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6336B-2CCF-47EF-AC71-E1AFF604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61" y="802982"/>
            <a:ext cx="5157787" cy="82391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FF0000"/>
                </a:solidFill>
                <a:cs typeface="Calibri"/>
              </a:rPr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819E3-337D-45BC-B367-0970BE37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450" y="1798905"/>
            <a:ext cx="6164201" cy="49938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" dirty="0">
                <a:solidFill>
                  <a:srgbClr val="FF0000"/>
                </a:solidFill>
                <a:cs typeface="Calibri" panose="020F0502020204030204"/>
              </a:rPr>
              <a:t>Open </a:t>
            </a:r>
            <a:r>
              <a:rPr lang="es-ES" dirty="0" err="1">
                <a:solidFill>
                  <a:srgbClr val="FF0000"/>
                </a:solidFill>
                <a:cs typeface="Calibri" panose="020F0502020204030204"/>
              </a:rPr>
              <a:t>Source</a:t>
            </a:r>
            <a:r>
              <a:rPr lang="es-ES" dirty="0">
                <a:solidFill>
                  <a:srgbClr val="FF0000"/>
                </a:solidFill>
                <a:cs typeface="Calibri" panose="020F0502020204030204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s-ES" dirty="0" err="1">
                <a:ea typeface="+mn-lt"/>
                <a:cs typeface="+mn-lt"/>
              </a:rPr>
              <a:t>Frameworks</a:t>
            </a:r>
            <a:r>
              <a:rPr lang="es-ES" dirty="0">
                <a:ea typeface="+mn-lt"/>
                <a:cs typeface="+mn-lt"/>
              </a:rPr>
              <a:t> Word </a:t>
            </a:r>
            <a:r>
              <a:rPr lang="es-ES" dirty="0" err="1">
                <a:ea typeface="+mn-lt"/>
                <a:cs typeface="+mn-lt"/>
              </a:rPr>
              <a:t>press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nodejs</a:t>
            </a:r>
            <a:r>
              <a:rPr lang="es-ES" dirty="0">
                <a:ea typeface="+mn-lt"/>
                <a:cs typeface="+mn-lt"/>
              </a:rPr>
              <a:t>, y soporte de Linux, herramientas Git con GitHub, lenguajes java y JavaScript</a:t>
            </a:r>
          </a:p>
          <a:p>
            <a:pPr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Admite: mayor participación del usuario final, colaboración </a:t>
            </a:r>
            <a:r>
              <a:rPr lang="es-ES" dirty="0" err="1">
                <a:ea typeface="+mn-lt"/>
                <a:cs typeface="+mn-lt"/>
              </a:rPr>
              <a:t>intra-team</a:t>
            </a:r>
            <a:r>
              <a:rPr lang="es-ES" dirty="0">
                <a:ea typeface="+mn-lt"/>
                <a:cs typeface="+mn-lt"/>
              </a:rPr>
              <a:t>, y otros procesos.</a:t>
            </a:r>
            <a:endParaRPr lang="es-ES" dirty="0">
              <a:cs typeface="Calibri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ES" dirty="0">
                <a:solidFill>
                  <a:srgbClr val="FF0000"/>
                </a:solidFill>
                <a:cs typeface="Calibri" panose="020F0502020204030204"/>
              </a:rPr>
              <a:t>Scrum:</a:t>
            </a:r>
          </a:p>
          <a:p>
            <a:pPr>
              <a:lnSpc>
                <a:spcPct val="100000"/>
              </a:lnSpc>
            </a:pPr>
            <a:r>
              <a:rPr lang="es-ES" dirty="0">
                <a:cs typeface="Calibri" panose="020F0502020204030204"/>
              </a:rPr>
              <a:t>Facilita el alineamiento entre cliente y equipo de trabajo.</a:t>
            </a:r>
          </a:p>
          <a:p>
            <a:pPr>
              <a:lnSpc>
                <a:spcPct val="100000"/>
              </a:lnSpc>
            </a:pPr>
            <a:r>
              <a:rPr lang="es-ES" dirty="0">
                <a:cs typeface="Calibri" panose="020F0502020204030204"/>
              </a:rPr>
              <a:t>Mejor planificación, control y división del trabajo.</a:t>
            </a:r>
          </a:p>
          <a:p>
            <a:pPr>
              <a:lnSpc>
                <a:spcPct val="100000"/>
              </a:lnSpc>
            </a:pPr>
            <a:r>
              <a:rPr lang="es-ES" dirty="0">
                <a:cs typeface="Calibri" panose="020F0502020204030204"/>
              </a:rPr>
              <a:t>Mayor calidad de software mediante el proceso continuo de  pruebas e integración.</a:t>
            </a:r>
          </a:p>
          <a:p>
            <a:pPr>
              <a:lnSpc>
                <a:spcPct val="100000"/>
              </a:lnSpc>
            </a:pPr>
            <a:endParaRPr lang="es-ES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s-ES" dirty="0">
              <a:cs typeface="Calibri" panose="020F0502020204030204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A33671-2788-4031-A9E5-5D29A6B16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5651" y="802982"/>
            <a:ext cx="5183188" cy="82391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FF0000"/>
                </a:solidFill>
                <a:cs typeface="Calibri"/>
              </a:rPr>
              <a:t>Contras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D5BBE7-F5A7-4DEA-952D-93A5529EE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5651" y="1798905"/>
            <a:ext cx="5183188" cy="45769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" dirty="0">
                <a:solidFill>
                  <a:srgbClr val="FF0000"/>
                </a:solidFill>
                <a:cs typeface="Calibri"/>
              </a:rPr>
              <a:t>Open </a:t>
            </a:r>
            <a:r>
              <a:rPr lang="es-ES" dirty="0" err="1">
                <a:solidFill>
                  <a:srgbClr val="FF0000"/>
                </a:solidFill>
                <a:cs typeface="Calibri"/>
              </a:rPr>
              <a:t>Source</a:t>
            </a:r>
            <a:r>
              <a:rPr lang="es-ES" dirty="0">
                <a:solidFill>
                  <a:srgbClr val="FF0000"/>
                </a:solidFill>
                <a:cs typeface="Calibri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No hay una obligación por solucionar los problemas que aparezcan en el código.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rgbClr val="000000"/>
                </a:solidFill>
                <a:cs typeface="Calibri"/>
              </a:rPr>
              <a:t>El sistema puede verse abocado al desuso, porque la comunidad detrás no necesariamente es fija.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ES" dirty="0">
                <a:solidFill>
                  <a:srgbClr val="FF0000"/>
                </a:solidFill>
                <a:cs typeface="Calibri"/>
              </a:rPr>
              <a:t>Scrum:</a:t>
            </a:r>
          </a:p>
          <a:p>
            <a:pPr>
              <a:lnSpc>
                <a:spcPct val="100000"/>
              </a:lnSpc>
            </a:pPr>
            <a:r>
              <a:rPr lang="es-ES" dirty="0">
                <a:cs typeface="Calibri"/>
              </a:rPr>
              <a:t>El tamaño de los sprint </a:t>
            </a:r>
            <a:r>
              <a:rPr lang="es-ES" dirty="0" err="1">
                <a:cs typeface="Calibri"/>
              </a:rPr>
              <a:t>task</a:t>
            </a:r>
            <a:r>
              <a:rPr lang="es-ES" dirty="0">
                <a:cs typeface="Calibri"/>
              </a:rPr>
              <a:t> no permite ser realizado en el tamaño determinado</a:t>
            </a:r>
          </a:p>
        </p:txBody>
      </p:sp>
    </p:spTree>
    <p:extLst>
      <p:ext uri="{BB962C8B-B14F-4D97-AF65-F5344CB8AC3E}">
        <p14:creationId xmlns:p14="http://schemas.microsoft.com/office/powerpoint/2010/main" val="402654003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238</Words>
  <Application>Microsoft Office PowerPoint</Application>
  <PresentationFormat>Panorámica</PresentationFormat>
  <Paragraphs>37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Galería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Magody</dc:creator>
  <cp:lastModifiedBy>Danny Díaz</cp:lastModifiedBy>
  <cp:revision>188</cp:revision>
  <dcterms:created xsi:type="dcterms:W3CDTF">2019-10-16T13:03:52Z</dcterms:created>
  <dcterms:modified xsi:type="dcterms:W3CDTF">2019-10-23T12:40:49Z</dcterms:modified>
</cp:coreProperties>
</file>