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02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6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E8BB1-F7AE-4ADB-A585-4860A97D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5DAA1-8F30-4395-90F1-29F14C71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251EB-3290-4CB6-8806-F9038383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5D0E8-C8E4-4F8B-BDEB-CD7FA265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DA8AB-E995-46DF-AAF4-4A7A038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8524D0-A22F-4302-AAEC-498F6FFC9D2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05C8E2-F85B-4686-AE00-B5EB5DF984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aradigma_de_programaci%C3%B3n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62B29-D1F6-416A-848D-B1B83785E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POO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8D95C-B14A-4A7A-A402-B84263067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Programación orientada a 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E6798-FA32-491E-84AA-A12142D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Wikipedia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CF841-82D2-4525-B7A8-A1941D42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3523"/>
          </a:xfrm>
        </p:spPr>
        <p:txBody>
          <a:bodyPr/>
          <a:lstStyle/>
          <a:p>
            <a:r>
              <a:rPr lang="es-MX" dirty="0"/>
              <a:t>La </a:t>
            </a:r>
            <a:r>
              <a:rPr lang="es-MX" b="1" dirty="0"/>
              <a:t>programación orientada a objetos</a:t>
            </a:r>
            <a:r>
              <a:rPr lang="es-MX" dirty="0"/>
              <a:t> (</a:t>
            </a:r>
            <a:r>
              <a:rPr lang="es-MX" b="1" dirty="0"/>
              <a:t>POO</a:t>
            </a:r>
            <a:r>
              <a:rPr lang="es-MX" dirty="0"/>
              <a:t>, u </a:t>
            </a:r>
            <a:r>
              <a:rPr lang="es-MX" b="1" dirty="0"/>
              <a:t>OOP</a:t>
            </a:r>
            <a:r>
              <a:rPr lang="es-MX" dirty="0"/>
              <a:t> según sus siglas en inglés) es un </a:t>
            </a:r>
            <a:r>
              <a:rPr lang="es-MX" dirty="0">
                <a:hlinkClick r:id="rId2" tooltip="Paradigma de programación"/>
              </a:rPr>
              <a:t>paradigma de programación</a:t>
            </a:r>
            <a:r>
              <a:rPr lang="es-MX" dirty="0"/>
              <a:t> que viene a innovar la forma de obtener resultados. Los objetos </a:t>
            </a:r>
            <a:r>
              <a:rPr lang="es-MX" dirty="0">
                <a:solidFill>
                  <a:srgbClr val="FF0000"/>
                </a:solidFill>
              </a:rPr>
              <a:t>manipulan los datos </a:t>
            </a:r>
            <a:r>
              <a:rPr lang="es-MX" dirty="0"/>
              <a:t>de entrada para la obtención de datos de salida específicos, donde cada objeto ofrece una funcionalidad especial.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8E7E-41D7-45F8-822A-002174A1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5518" cy="1325563"/>
          </a:xfrm>
        </p:spPr>
        <p:txBody>
          <a:bodyPr/>
          <a:lstStyle/>
          <a:p>
            <a:pPr algn="ctr"/>
            <a:r>
              <a:rPr lang="es-EC" dirty="0"/>
              <a:t>Clases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8A8F9-1F78-431A-9459-3B506811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122" cy="1010340"/>
          </a:xfrm>
        </p:spPr>
        <p:txBody>
          <a:bodyPr/>
          <a:lstStyle/>
          <a:p>
            <a:r>
              <a:rPr lang="es-EC" dirty="0"/>
              <a:t>Abstracción objetos del mundo real</a:t>
            </a:r>
            <a:endParaRPr lang="en-US" dirty="0"/>
          </a:p>
        </p:txBody>
      </p:sp>
      <p:pic>
        <p:nvPicPr>
          <p:cNvPr id="1026" name="Picture 2" descr="Image result for carro png">
            <a:extLst>
              <a:ext uri="{FF2B5EF4-FFF2-40B4-BE49-F238E27FC236}">
                <a16:creationId xmlns:a16="http://schemas.microsoft.com/office/drawing/2014/main" id="{9CF98FC9-C8AA-4468-A923-8BC1C488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85" y="3429000"/>
            <a:ext cx="5156333" cy="216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A7844C-8A8D-40FB-91A8-00C7263574DE}"/>
              </a:ext>
            </a:extLst>
          </p:cNvPr>
          <p:cNvSpPr txBox="1">
            <a:spLocks/>
          </p:cNvSpPr>
          <p:nvPr/>
        </p:nvSpPr>
        <p:spPr>
          <a:xfrm>
            <a:off x="7182678" y="605769"/>
            <a:ext cx="4171122" cy="282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dirty="0">
                <a:solidFill>
                  <a:srgbClr val="FF0000"/>
                </a:solidFill>
              </a:rPr>
              <a:t>Características</a:t>
            </a:r>
            <a:r>
              <a:rPr lang="es-EC" dirty="0"/>
              <a:t> 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Fabricante</a:t>
            </a:r>
          </a:p>
          <a:p>
            <a:r>
              <a:rPr lang="es-EC" dirty="0"/>
              <a:t>Puertas</a:t>
            </a:r>
          </a:p>
          <a:p>
            <a:r>
              <a:rPr lang="es-EC" dirty="0"/>
              <a:t>Marca</a:t>
            </a:r>
          </a:p>
          <a:p>
            <a:r>
              <a:rPr lang="es-EC" dirty="0"/>
              <a:t>Cilindraje </a:t>
            </a:r>
          </a:p>
          <a:p>
            <a:r>
              <a:rPr lang="es-EC" dirty="0"/>
              <a:t>velocidad</a:t>
            </a:r>
          </a:p>
          <a:p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716E0CA-E510-41DA-9B3B-1D57474F99ED}"/>
              </a:ext>
            </a:extLst>
          </p:cNvPr>
          <p:cNvSpPr txBox="1">
            <a:spLocks/>
          </p:cNvSpPr>
          <p:nvPr/>
        </p:nvSpPr>
        <p:spPr>
          <a:xfrm>
            <a:off x="7182678" y="3567630"/>
            <a:ext cx="4171122" cy="282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dirty="0">
                <a:solidFill>
                  <a:srgbClr val="FF0000"/>
                </a:solidFill>
              </a:rPr>
              <a:t>Funcionalidad</a:t>
            </a:r>
            <a:r>
              <a:rPr lang="es-EC" dirty="0"/>
              <a:t>  </a:t>
            </a:r>
          </a:p>
          <a:p>
            <a:r>
              <a:rPr lang="es-EC" dirty="0"/>
              <a:t>Encender</a:t>
            </a:r>
          </a:p>
          <a:p>
            <a:r>
              <a:rPr lang="es-EC" dirty="0"/>
              <a:t>Apagar </a:t>
            </a:r>
          </a:p>
          <a:p>
            <a:r>
              <a:rPr lang="es-EC" dirty="0"/>
              <a:t>Acelerar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5608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C57C9-FA5A-4143-8B5B-428B446F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791" y="506170"/>
            <a:ext cx="4104861" cy="5845659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Atributos</a:t>
            </a:r>
          </a:p>
          <a:p>
            <a:r>
              <a:rPr lang="es-EC" dirty="0"/>
              <a:t>Nombre</a:t>
            </a:r>
          </a:p>
          <a:p>
            <a:r>
              <a:rPr lang="es-EC" dirty="0"/>
              <a:t>Apellido</a:t>
            </a:r>
          </a:p>
          <a:p>
            <a:r>
              <a:rPr lang="es-EC" dirty="0"/>
              <a:t>Cedula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Metodos</a:t>
            </a:r>
            <a:r>
              <a:rPr lang="en-US" dirty="0"/>
              <a:t> </a:t>
            </a:r>
          </a:p>
          <a:p>
            <a:r>
              <a:rPr lang="en-US" dirty="0" err="1"/>
              <a:t>Correr</a:t>
            </a:r>
            <a:r>
              <a:rPr lang="en-US" dirty="0"/>
              <a:t> ()</a:t>
            </a:r>
          </a:p>
          <a:p>
            <a:r>
              <a:rPr lang="en-US" dirty="0" err="1"/>
              <a:t>Saltar</a:t>
            </a:r>
            <a:r>
              <a:rPr lang="en-US" dirty="0"/>
              <a:t> ()</a:t>
            </a:r>
          </a:p>
          <a:p>
            <a:r>
              <a:rPr lang="en-US" dirty="0"/>
              <a:t>Comer() 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2050" name="Picture 2" descr="Image result for persona png">
            <a:extLst>
              <a:ext uri="{FF2B5EF4-FFF2-40B4-BE49-F238E27FC236}">
                <a16:creationId xmlns:a16="http://schemas.microsoft.com/office/drawing/2014/main" id="{D7F89617-C832-4DCE-9A4E-C02D79BB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1" y="60369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423E-2155-4448-A100-CA37B658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6252" cy="1325563"/>
          </a:xfrm>
        </p:spPr>
        <p:txBody>
          <a:bodyPr/>
          <a:lstStyle/>
          <a:p>
            <a:pPr algn="ctr"/>
            <a:r>
              <a:rPr lang="es-EC" dirty="0"/>
              <a:t>Herencia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F5CFF-DC1C-4FD8-A693-2A839A10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0791" cy="1739210"/>
          </a:xfrm>
        </p:spPr>
        <p:txBody>
          <a:bodyPr/>
          <a:lstStyle/>
          <a:p>
            <a:r>
              <a:rPr lang="es-EC" dirty="0"/>
              <a:t>Hereda cosas de una clase superior.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9E8AD9-BC6B-4949-9AC0-D01DAB3DF311}"/>
              </a:ext>
            </a:extLst>
          </p:cNvPr>
          <p:cNvSpPr/>
          <p:nvPr/>
        </p:nvSpPr>
        <p:spPr>
          <a:xfrm>
            <a:off x="7673011" y="1997765"/>
            <a:ext cx="2160104" cy="143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Lados y Área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07CAB9-57BD-43AB-802F-B93A9A8BB8DF}"/>
              </a:ext>
            </a:extLst>
          </p:cNvPr>
          <p:cNvSpPr txBox="1"/>
          <p:nvPr/>
        </p:nvSpPr>
        <p:spPr>
          <a:xfrm>
            <a:off x="7797448" y="1628433"/>
            <a:ext cx="19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Figura Geométrica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53A374-9801-45A1-932C-2015B3E4DEF5}"/>
              </a:ext>
            </a:extLst>
          </p:cNvPr>
          <p:cNvSpPr/>
          <p:nvPr/>
        </p:nvSpPr>
        <p:spPr>
          <a:xfrm>
            <a:off x="5300869" y="4002156"/>
            <a:ext cx="2160105" cy="164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Lados y </a:t>
            </a:r>
            <a:r>
              <a:rPr lang="es-EC" dirty="0" err="1"/>
              <a:t>area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8828D1-2E2E-4B2B-AE52-18165F565F55}"/>
              </a:ext>
            </a:extLst>
          </p:cNvPr>
          <p:cNvSpPr/>
          <p:nvPr/>
        </p:nvSpPr>
        <p:spPr>
          <a:xfrm>
            <a:off x="9018104" y="4002156"/>
            <a:ext cx="2160105" cy="164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Lados y </a:t>
            </a:r>
            <a:r>
              <a:rPr lang="es-EC" dirty="0" err="1"/>
              <a:t>area</a:t>
            </a:r>
            <a:endParaRPr lang="en-U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9914DCF-1F7B-4EC0-BFD8-D24CB26F27CF}"/>
              </a:ext>
            </a:extLst>
          </p:cNvPr>
          <p:cNvCxnSpPr/>
          <p:nvPr/>
        </p:nvCxnSpPr>
        <p:spPr>
          <a:xfrm flipH="1">
            <a:off x="7103165" y="3429000"/>
            <a:ext cx="569846" cy="5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DB41AA2-925C-43F7-983D-5E7A28AEB8B5}"/>
              </a:ext>
            </a:extLst>
          </p:cNvPr>
          <p:cNvCxnSpPr>
            <a:endCxn id="7" idx="0"/>
          </p:cNvCxnSpPr>
          <p:nvPr/>
        </p:nvCxnSpPr>
        <p:spPr>
          <a:xfrm>
            <a:off x="9833115" y="3429000"/>
            <a:ext cx="265042" cy="5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3641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</TotalTime>
  <Words>54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POO</vt:lpstr>
      <vt:lpstr>Wikipedia</vt:lpstr>
      <vt:lpstr>Clases</vt:lpstr>
      <vt:lpstr>Presentación de PowerPoint</vt:lpstr>
      <vt:lpstr>Herencia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miguel guaño</dc:creator>
  <cp:lastModifiedBy>miguel guaño</cp:lastModifiedBy>
  <cp:revision>2</cp:revision>
  <dcterms:created xsi:type="dcterms:W3CDTF">2019-04-09T16:31:14Z</dcterms:created>
  <dcterms:modified xsi:type="dcterms:W3CDTF">2019-04-09T16:45:46Z</dcterms:modified>
</cp:coreProperties>
</file>