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D07FF-DDFF-4AD7-BB9B-5681464F5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9E8FC-79BC-4D45-825A-500156348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B9C17-EA61-49EC-9E55-5E97FF2D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11CC4-E8D1-46B8-9760-9C649E56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92586-4B8C-4336-8895-EC89DD72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0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F0A71-B907-4C95-AF45-B37CC80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A5E602-B304-4311-BA47-7838CF7E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C09D9-FA3B-4B60-99C2-35CD8474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0E53B-E8D1-48B1-967F-E7474C75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67D0A-19E2-40C3-A638-FF1F271B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87089C-D6BD-4988-9F1D-295B5D9E6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CAC24-87C9-4AD4-82E4-6D428630A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1C6FE-932E-470E-AD38-D3873C6A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67A877-E199-4841-AB6E-F4BDC988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98D02-F14E-4485-9FEB-FEA8CC89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9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0F23C-4F16-4CF5-A689-B78B8849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65E4B-4E7D-473B-BB39-B3BF9BB8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1E128-5A0A-4FB6-B3EB-E0A525E5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0C0D2-7E2D-4EEB-8C50-1B4D1F82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D298E-FDE3-4292-B7A8-887F9A2E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8565D-6E6C-42FF-9B44-9D4D173F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CE896-7207-4874-A920-EF228725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119EC-C8E1-4943-B210-B8AEEEAD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D7F62-96F9-4583-9CA2-4BC20D0E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66599-B5C6-438F-B1EE-33E63FEE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5EF8-0031-49BF-940F-5768239A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DB82E-7118-4F1D-97C6-E006187B8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2DD67-A691-478F-9C35-8E7C3F30B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F0E12B-E70C-416E-A6F8-6A26D7F5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20C7DD-3D35-4C92-92BF-56B0250E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8EC147-19FB-4BD5-AA8C-AA5E68D3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8CB7-54D6-47E2-88D5-3CB5DCC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FF458-1AB1-4E83-BB85-77C98960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3797B5-D5DB-499A-B7AE-05CFA6DE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F6D5B6-5D8F-4663-BDE4-99A4B66B4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530E9C-7ADC-420A-B287-A1BE997D7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08D593-5C5E-4369-817B-044DDFCC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6ED2F-1A0C-427B-B008-E82B0766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141EAF-3D28-49B2-874B-7924BDB1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B884B-B192-4BB4-B1B2-0FF5A052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13D1E-F952-4F7C-AED7-0A3A3AA1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226936-39FC-49A4-AAA6-2539693C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1B214B-23F6-4370-AEC0-384937B7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889767-4E15-45EC-A21F-A14CFFF6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E06CD8-980E-4ED4-8E6F-1A07AB6B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4E6C0B-C547-4F39-B9E9-B5951F23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8CB4C-1755-440F-A1B8-C213E963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E709A-B8A2-4E4B-B634-E006903D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322B6-07AB-4E5C-B62C-390CBEC8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68C90-00CC-4398-B94A-E4D6A39A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00D18-6166-467C-BB7E-CB1E93C0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3D76FA-0317-458D-8DA2-8326BEB8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F046-7352-4BB1-A6B4-88B79465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36F314-6206-4DBC-A79B-25D2E77B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DCF729-FB2E-427D-AF9A-DCCB231DC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5B6CC-50B0-4427-AA2A-2D8C291B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EB4B0-C355-4D7E-8ADE-1CA697D1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A17EC7-9F62-4928-904A-4C8DAFBC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349CF6-2D2F-4E7E-A906-224796D3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F5E2C-179E-4163-902C-31951C05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EAD49-7738-4884-9A3B-66FBCEFC0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C9DB-988E-45B3-9E3E-3EBAEF125F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4B68B-3EE5-4545-8BB5-0733C22A3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1FD64-DED8-461F-B562-FFA6C5F5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17C2-AF08-4104-BDF3-57D469A78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1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D7B0C-8339-439C-8290-E27262B8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ED8B3-F75E-47C5-8F6D-4560BA0A1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node js">
            <a:extLst>
              <a:ext uri="{FF2B5EF4-FFF2-40B4-BE49-F238E27FC236}">
                <a16:creationId xmlns:a16="http://schemas.microsoft.com/office/drawing/2014/main" id="{AE1DE6B2-7F08-449A-B284-1B1B7B767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078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2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094F896-B26A-4ADA-827D-D7965C1A0546}"/>
              </a:ext>
            </a:extLst>
          </p:cNvPr>
          <p:cNvSpPr/>
          <p:nvPr/>
        </p:nvSpPr>
        <p:spPr>
          <a:xfrm>
            <a:off x="782315" y="701213"/>
            <a:ext cx="4451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es 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CB5B4F-B80B-4792-BEB9-D7F21B4F5C88}"/>
              </a:ext>
            </a:extLst>
          </p:cNvPr>
          <p:cNvSpPr/>
          <p:nvPr/>
        </p:nvSpPr>
        <p:spPr>
          <a:xfrm>
            <a:off x="5610568" y="2019804"/>
            <a:ext cx="6125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¿Por qué es popular?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D0E47F-035C-4360-A6F5-90B137064F50}"/>
              </a:ext>
            </a:extLst>
          </p:cNvPr>
          <p:cNvSpPr/>
          <p:nvPr/>
        </p:nvSpPr>
        <p:spPr>
          <a:xfrm>
            <a:off x="376205" y="3265509"/>
            <a:ext cx="8524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puede hacer con 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2B6AAEA-3B90-46B4-A6F9-A50C484A696A}"/>
              </a:ext>
            </a:extLst>
          </p:cNvPr>
          <p:cNvSpPr/>
          <p:nvPr/>
        </p:nvSpPr>
        <p:spPr>
          <a:xfrm>
            <a:off x="5857461" y="4816013"/>
            <a:ext cx="5470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¿Quiénes lo usan?</a:t>
            </a:r>
          </a:p>
        </p:txBody>
      </p:sp>
    </p:spTree>
    <p:extLst>
      <p:ext uri="{BB962C8B-B14F-4D97-AF65-F5344CB8AC3E}">
        <p14:creationId xmlns:p14="http://schemas.microsoft.com/office/powerpoint/2010/main" val="42474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904D5-F7F4-414E-8AA1-D938FC41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es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9CB46-3C6E-4223-A960-307FC9D0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s-EC" dirty="0"/>
              <a:t>Lenguaje de </a:t>
            </a:r>
            <a:r>
              <a:rPr lang="es-EC" dirty="0" err="1"/>
              <a:t>backend</a:t>
            </a:r>
            <a:endParaRPr lang="es-EC" dirty="0"/>
          </a:p>
          <a:p>
            <a:r>
              <a:rPr lang="es-EC" dirty="0"/>
              <a:t>Acceso al sistema de archivos del equipo</a:t>
            </a:r>
          </a:p>
          <a:p>
            <a:r>
              <a:rPr lang="es-EC" dirty="0"/>
              <a:t>Información del sistema operativo</a:t>
            </a:r>
          </a:p>
          <a:p>
            <a:r>
              <a:rPr lang="es-EC" dirty="0"/>
              <a:t>Procesos del equipo</a:t>
            </a:r>
            <a:endParaRPr lang="en-US" dirty="0"/>
          </a:p>
        </p:txBody>
      </p:sp>
      <p:pic>
        <p:nvPicPr>
          <p:cNvPr id="2052" name="Picture 4" descr="Image result for javascript">
            <a:extLst>
              <a:ext uri="{FF2B5EF4-FFF2-40B4-BE49-F238E27FC236}">
                <a16:creationId xmlns:a16="http://schemas.microsoft.com/office/drawing/2014/main" id="{7AB42C76-89BB-46D7-8381-3B7CBCB5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25" y="1825625"/>
            <a:ext cx="2261153" cy="256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node js">
            <a:extLst>
              <a:ext uri="{FF2B5EF4-FFF2-40B4-BE49-F238E27FC236}">
                <a16:creationId xmlns:a16="http://schemas.microsoft.com/office/drawing/2014/main" id="{7D8781F4-C1A7-4F93-BC29-0E247D91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25" y="4524078"/>
            <a:ext cx="1890091" cy="9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5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485DF-062F-4813-BF1E-536BD6B9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puede hacer con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26D7F-9D25-41BC-A9B5-A0A8A90E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Uso de </a:t>
            </a:r>
            <a:r>
              <a:rPr lang="es-EC" dirty="0" err="1"/>
              <a:t>Socktes</a:t>
            </a:r>
            <a:r>
              <a:rPr lang="es-EC" dirty="0"/>
              <a:t> en una comunicación Cliente-Servidor</a:t>
            </a:r>
          </a:p>
          <a:p>
            <a:pPr lvl="1"/>
            <a:r>
              <a:rPr lang="es-EC" dirty="0"/>
              <a:t>Chat </a:t>
            </a:r>
          </a:p>
          <a:p>
            <a:pPr lvl="1"/>
            <a:r>
              <a:rPr lang="es-EC" dirty="0"/>
              <a:t>Facebook</a:t>
            </a:r>
          </a:p>
          <a:p>
            <a:r>
              <a:rPr lang="es-EC" dirty="0"/>
              <a:t>Cargas Simultaneas</a:t>
            </a:r>
          </a:p>
          <a:p>
            <a:r>
              <a:rPr lang="es-EC" dirty="0"/>
              <a:t>Servidores</a:t>
            </a:r>
          </a:p>
          <a:p>
            <a:r>
              <a:rPr lang="es-EC" dirty="0"/>
              <a:t>Conexión a base de datos</a:t>
            </a:r>
          </a:p>
          <a:p>
            <a:r>
              <a:rPr lang="es-EC" dirty="0"/>
              <a:t>Servicios REST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2077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4C843-9E32-4122-97E9-3C3525D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¿Por qué es popular?       ¿Quiénes lo usan?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A6C95-3D69-47E2-90B4-1CD2B442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957" cy="4351338"/>
          </a:xfrm>
        </p:spPr>
        <p:txBody>
          <a:bodyPr/>
          <a:lstStyle/>
          <a:p>
            <a:r>
              <a:rPr lang="es-EC" dirty="0"/>
              <a:t>Entradas y salidas no bloquean el servidor</a:t>
            </a:r>
          </a:p>
          <a:p>
            <a:r>
              <a:rPr lang="es-EC" dirty="0" err="1"/>
              <a:t>Facil</a:t>
            </a:r>
            <a:r>
              <a:rPr lang="es-EC" dirty="0"/>
              <a:t> de configurar</a:t>
            </a:r>
          </a:p>
          <a:p>
            <a:r>
              <a:rPr lang="es-EC" dirty="0"/>
              <a:t>Mas 470000 paquetes</a:t>
            </a:r>
          </a:p>
          <a:p>
            <a:r>
              <a:rPr lang="es-EC" dirty="0" err="1"/>
              <a:t>Javascript</a:t>
            </a:r>
            <a:endParaRPr lang="en-US" dirty="0"/>
          </a:p>
        </p:txBody>
      </p:sp>
      <p:pic>
        <p:nvPicPr>
          <p:cNvPr id="3074" name="Picture 2" descr="Image result for netflix">
            <a:extLst>
              <a:ext uri="{FF2B5EF4-FFF2-40B4-BE49-F238E27FC236}">
                <a16:creationId xmlns:a16="http://schemas.microsoft.com/office/drawing/2014/main" id="{D70988B1-8966-49A2-9D0A-1B4E67BF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66" y="1610967"/>
            <a:ext cx="3922049" cy="181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aypal">
            <a:extLst>
              <a:ext uri="{FF2B5EF4-FFF2-40B4-BE49-F238E27FC236}">
                <a16:creationId xmlns:a16="http://schemas.microsoft.com/office/drawing/2014/main" id="{79ABAA6E-D180-4DC9-9A95-0F4511010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28" y="4110807"/>
            <a:ext cx="1825487" cy="18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ebay">
            <a:extLst>
              <a:ext uri="{FF2B5EF4-FFF2-40B4-BE49-F238E27FC236}">
                <a16:creationId xmlns:a16="http://schemas.microsoft.com/office/drawing/2014/main" id="{5460C515-4D5C-45F4-B52A-CAD82F2C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37" y="4389433"/>
            <a:ext cx="3170583" cy="1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uber">
            <a:extLst>
              <a:ext uri="{FF2B5EF4-FFF2-40B4-BE49-F238E27FC236}">
                <a16:creationId xmlns:a16="http://schemas.microsoft.com/office/drawing/2014/main" id="{C7AC5880-C478-4D7C-B1A3-FDC2911A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086" y="3927406"/>
            <a:ext cx="2249557" cy="22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1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6E77-09C7-416A-AFB9-DC662E6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Ciclo de vida de un proceso en </a:t>
            </a:r>
            <a:r>
              <a:rPr lang="es-EC" dirty="0" err="1"/>
              <a:t>node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480A5-3821-4692-8F5D-69BEF75E32A2}"/>
              </a:ext>
            </a:extLst>
          </p:cNvPr>
          <p:cNvSpPr/>
          <p:nvPr/>
        </p:nvSpPr>
        <p:spPr>
          <a:xfrm>
            <a:off x="1113183" y="1462606"/>
            <a:ext cx="2120347" cy="387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69E84D-FF6B-4FD6-8AF1-2C4FF2CCE64A}"/>
              </a:ext>
            </a:extLst>
          </p:cNvPr>
          <p:cNvSpPr/>
          <p:nvPr/>
        </p:nvSpPr>
        <p:spPr>
          <a:xfrm>
            <a:off x="3508513" y="1478653"/>
            <a:ext cx="2312504" cy="387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3411C2-703A-4B78-8B8B-E92E2D0DE649}"/>
              </a:ext>
            </a:extLst>
          </p:cNvPr>
          <p:cNvSpPr/>
          <p:nvPr/>
        </p:nvSpPr>
        <p:spPr>
          <a:xfrm>
            <a:off x="6137413" y="1501326"/>
            <a:ext cx="2312504" cy="38553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9D087C-D9BA-44E9-BC1D-2AF65B3E10BF}"/>
              </a:ext>
            </a:extLst>
          </p:cNvPr>
          <p:cNvSpPr txBox="1"/>
          <p:nvPr/>
        </p:nvSpPr>
        <p:spPr>
          <a:xfrm>
            <a:off x="1260606" y="5566777"/>
            <a:ext cx="16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Pila de procesos</a:t>
            </a:r>
          </a:p>
          <a:p>
            <a:r>
              <a:rPr lang="es-EC" dirty="0" err="1"/>
              <a:t>Call</a:t>
            </a:r>
            <a:r>
              <a:rPr lang="es-EC" dirty="0"/>
              <a:t> </a:t>
            </a:r>
            <a:r>
              <a:rPr lang="es-EC" dirty="0" err="1"/>
              <a:t>Stack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AF7624-1EFD-4002-B257-B46EF88373D3}"/>
              </a:ext>
            </a:extLst>
          </p:cNvPr>
          <p:cNvSpPr txBox="1"/>
          <p:nvPr/>
        </p:nvSpPr>
        <p:spPr>
          <a:xfrm>
            <a:off x="3985960" y="55667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Node</a:t>
            </a:r>
            <a:r>
              <a:rPr lang="es-EC" dirty="0"/>
              <a:t> </a:t>
            </a:r>
            <a:r>
              <a:rPr lang="es-EC" dirty="0" err="1"/>
              <a:t>apis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34045F-B92C-4C39-88C5-53E18E7F07BB}"/>
              </a:ext>
            </a:extLst>
          </p:cNvPr>
          <p:cNvSpPr txBox="1"/>
          <p:nvPr/>
        </p:nvSpPr>
        <p:spPr>
          <a:xfrm>
            <a:off x="6408262" y="5566777"/>
            <a:ext cx="177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Cola de </a:t>
            </a:r>
            <a:r>
              <a:rPr lang="es-EC" dirty="0" err="1"/>
              <a:t>callbacks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FFDADF9-1DFD-40B4-B2BD-99E31DBFE0DD}"/>
              </a:ext>
            </a:extLst>
          </p:cNvPr>
          <p:cNvSpPr/>
          <p:nvPr/>
        </p:nvSpPr>
        <p:spPr>
          <a:xfrm>
            <a:off x="9205499" y="5105746"/>
            <a:ext cx="1179443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MAIN ()</a:t>
            </a:r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6F4ABA3-E620-4F33-B873-670E555A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42" y="1533525"/>
            <a:ext cx="1819275" cy="3143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AB28623-7143-4CCD-B842-5124C2CE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542" y="2219739"/>
            <a:ext cx="2476500" cy="3619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A9CB9E-0A6D-4A0F-93A6-DE411866F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542" y="2844144"/>
            <a:ext cx="1000125" cy="4476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676DC89-B084-4FAD-8424-2128B3B87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7154" y="3494847"/>
            <a:ext cx="1104900" cy="4095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2B6A18C-8AD6-4516-BD54-EC959FC24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5499" y="4203579"/>
            <a:ext cx="1743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9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6E77-09C7-416A-AFB9-DC662E6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Ciclo de vida de un proceso en </a:t>
            </a:r>
            <a:r>
              <a:rPr lang="es-EC" dirty="0" err="1"/>
              <a:t>node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480A5-3821-4692-8F5D-69BEF75E32A2}"/>
              </a:ext>
            </a:extLst>
          </p:cNvPr>
          <p:cNvSpPr/>
          <p:nvPr/>
        </p:nvSpPr>
        <p:spPr>
          <a:xfrm>
            <a:off x="1113183" y="1462606"/>
            <a:ext cx="2120347" cy="387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69E84D-FF6B-4FD6-8AF1-2C4FF2CCE64A}"/>
              </a:ext>
            </a:extLst>
          </p:cNvPr>
          <p:cNvSpPr/>
          <p:nvPr/>
        </p:nvSpPr>
        <p:spPr>
          <a:xfrm>
            <a:off x="3508513" y="1478653"/>
            <a:ext cx="2312504" cy="387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3411C2-703A-4B78-8B8B-E92E2D0DE649}"/>
              </a:ext>
            </a:extLst>
          </p:cNvPr>
          <p:cNvSpPr/>
          <p:nvPr/>
        </p:nvSpPr>
        <p:spPr>
          <a:xfrm>
            <a:off x="6137413" y="1501326"/>
            <a:ext cx="2312504" cy="38553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9D087C-D9BA-44E9-BC1D-2AF65B3E10BF}"/>
              </a:ext>
            </a:extLst>
          </p:cNvPr>
          <p:cNvSpPr txBox="1"/>
          <p:nvPr/>
        </p:nvSpPr>
        <p:spPr>
          <a:xfrm>
            <a:off x="1260606" y="5566777"/>
            <a:ext cx="16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Pila de procesos</a:t>
            </a:r>
          </a:p>
          <a:p>
            <a:r>
              <a:rPr lang="es-EC" dirty="0" err="1"/>
              <a:t>Call</a:t>
            </a:r>
            <a:r>
              <a:rPr lang="es-EC" dirty="0"/>
              <a:t> </a:t>
            </a:r>
            <a:r>
              <a:rPr lang="es-EC" dirty="0" err="1"/>
              <a:t>Stack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AF7624-1EFD-4002-B257-B46EF88373D3}"/>
              </a:ext>
            </a:extLst>
          </p:cNvPr>
          <p:cNvSpPr txBox="1"/>
          <p:nvPr/>
        </p:nvSpPr>
        <p:spPr>
          <a:xfrm>
            <a:off x="3985960" y="55667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Node</a:t>
            </a:r>
            <a:r>
              <a:rPr lang="es-EC" dirty="0"/>
              <a:t> </a:t>
            </a:r>
            <a:r>
              <a:rPr lang="es-EC" dirty="0" err="1"/>
              <a:t>apis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34045F-B92C-4C39-88C5-53E18E7F07BB}"/>
              </a:ext>
            </a:extLst>
          </p:cNvPr>
          <p:cNvSpPr txBox="1"/>
          <p:nvPr/>
        </p:nvSpPr>
        <p:spPr>
          <a:xfrm>
            <a:off x="6408262" y="5566777"/>
            <a:ext cx="177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Cola de </a:t>
            </a:r>
            <a:r>
              <a:rPr lang="es-EC" dirty="0" err="1"/>
              <a:t>callbacks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FFDADF9-1DFD-40B4-B2BD-99E31DBFE0DD}"/>
              </a:ext>
            </a:extLst>
          </p:cNvPr>
          <p:cNvSpPr/>
          <p:nvPr/>
        </p:nvSpPr>
        <p:spPr>
          <a:xfrm>
            <a:off x="9205499" y="5105746"/>
            <a:ext cx="1179443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MAIN ()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DA61D7-4480-4EE0-8EBE-32D8C3E88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27"/>
          <a:stretch/>
        </p:blipFill>
        <p:spPr>
          <a:xfrm>
            <a:off x="8683486" y="1570901"/>
            <a:ext cx="3327552" cy="225897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598B897-1C5F-4F02-AE72-50F0D60B3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42" b="89463"/>
          <a:stretch/>
        </p:blipFill>
        <p:spPr>
          <a:xfrm>
            <a:off x="8766313" y="1571677"/>
            <a:ext cx="2613992" cy="2380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8345C6A-9EFA-48FA-8430-5EB5A4DF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7" r="11327" b="80686"/>
          <a:stretch/>
        </p:blipFill>
        <p:spPr>
          <a:xfrm>
            <a:off x="8683486" y="1809698"/>
            <a:ext cx="3327552" cy="238021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DAE264EA-6126-423A-A146-5F04F0974490}"/>
              </a:ext>
            </a:extLst>
          </p:cNvPr>
          <p:cNvSpPr/>
          <p:nvPr/>
        </p:nvSpPr>
        <p:spPr>
          <a:xfrm>
            <a:off x="9205498" y="4620100"/>
            <a:ext cx="1179443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saludar ()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A6EA116-11B7-4824-BA5A-DA81DABFD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30" r="11327" b="69974"/>
          <a:stretch/>
        </p:blipFill>
        <p:spPr>
          <a:xfrm>
            <a:off x="8683486" y="2047718"/>
            <a:ext cx="3327552" cy="23484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B7C60F6-4257-4EB5-8D95-5B52ABBE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36" r="11327" b="21866"/>
          <a:stretch/>
        </p:blipFill>
        <p:spPr>
          <a:xfrm>
            <a:off x="8721165" y="2907221"/>
            <a:ext cx="3327552" cy="52177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4472DE2-EA54-43CB-9597-FB99DD104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03" t="77419" r="12530" b="-3902"/>
          <a:stretch/>
        </p:blipFill>
        <p:spPr>
          <a:xfrm>
            <a:off x="8721165" y="3319758"/>
            <a:ext cx="3327552" cy="59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61480A5-3821-4692-8F5D-69BEF75E32A2}"/>
              </a:ext>
            </a:extLst>
          </p:cNvPr>
          <p:cNvSpPr/>
          <p:nvPr/>
        </p:nvSpPr>
        <p:spPr>
          <a:xfrm>
            <a:off x="1113183" y="1462606"/>
            <a:ext cx="2120347" cy="387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69E84D-FF6B-4FD6-8AF1-2C4FF2CCE64A}"/>
              </a:ext>
            </a:extLst>
          </p:cNvPr>
          <p:cNvSpPr/>
          <p:nvPr/>
        </p:nvSpPr>
        <p:spPr>
          <a:xfrm>
            <a:off x="3591340" y="1478653"/>
            <a:ext cx="2312504" cy="387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3411C2-703A-4B78-8B8B-E92E2D0DE649}"/>
              </a:ext>
            </a:extLst>
          </p:cNvPr>
          <p:cNvSpPr/>
          <p:nvPr/>
        </p:nvSpPr>
        <p:spPr>
          <a:xfrm>
            <a:off x="6137413" y="1501326"/>
            <a:ext cx="2312504" cy="38553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9D087C-D9BA-44E9-BC1D-2AF65B3E10BF}"/>
              </a:ext>
            </a:extLst>
          </p:cNvPr>
          <p:cNvSpPr txBox="1"/>
          <p:nvPr/>
        </p:nvSpPr>
        <p:spPr>
          <a:xfrm>
            <a:off x="1260606" y="5566777"/>
            <a:ext cx="16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Pila de procesos</a:t>
            </a:r>
          </a:p>
          <a:p>
            <a:r>
              <a:rPr lang="es-EC" dirty="0" err="1"/>
              <a:t>Call</a:t>
            </a:r>
            <a:r>
              <a:rPr lang="es-EC" dirty="0"/>
              <a:t> </a:t>
            </a:r>
            <a:r>
              <a:rPr lang="es-EC" dirty="0" err="1"/>
              <a:t>Stack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AF7624-1EFD-4002-B257-B46EF88373D3}"/>
              </a:ext>
            </a:extLst>
          </p:cNvPr>
          <p:cNvSpPr txBox="1"/>
          <p:nvPr/>
        </p:nvSpPr>
        <p:spPr>
          <a:xfrm>
            <a:off x="3985960" y="55667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Node</a:t>
            </a:r>
            <a:r>
              <a:rPr lang="es-EC" dirty="0"/>
              <a:t> </a:t>
            </a:r>
            <a:r>
              <a:rPr lang="es-EC" dirty="0" err="1"/>
              <a:t>apis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34045F-B92C-4C39-88C5-53E18E7F07BB}"/>
              </a:ext>
            </a:extLst>
          </p:cNvPr>
          <p:cNvSpPr txBox="1"/>
          <p:nvPr/>
        </p:nvSpPr>
        <p:spPr>
          <a:xfrm>
            <a:off x="6408262" y="5566777"/>
            <a:ext cx="177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Cola de </a:t>
            </a:r>
            <a:r>
              <a:rPr lang="es-EC" dirty="0" err="1"/>
              <a:t>callbacks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FFDADF9-1DFD-40B4-B2BD-99E31DBFE0DD}"/>
              </a:ext>
            </a:extLst>
          </p:cNvPr>
          <p:cNvSpPr/>
          <p:nvPr/>
        </p:nvSpPr>
        <p:spPr>
          <a:xfrm>
            <a:off x="9896688" y="5936109"/>
            <a:ext cx="1179443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MAIN ()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7DFDC5-B1F1-4E40-9912-375836D29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43"/>
          <a:stretch/>
        </p:blipFill>
        <p:spPr>
          <a:xfrm>
            <a:off x="8625095" y="861391"/>
            <a:ext cx="3116332" cy="457262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5F83546-CA98-476E-AF5B-ED07B60FF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1" t="427" r="8334" b="93052"/>
          <a:stretch/>
        </p:blipFill>
        <p:spPr>
          <a:xfrm>
            <a:off x="8625095" y="861391"/>
            <a:ext cx="3116332" cy="29817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ADCB24E-2A7D-4DFF-9683-3B65BEE0E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2" r="7743" b="64788"/>
          <a:stretch/>
        </p:blipFill>
        <p:spPr>
          <a:xfrm>
            <a:off x="8625095" y="1423988"/>
            <a:ext cx="3116332" cy="112260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9685FC3-71DD-443C-98E1-4608882C9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04" r="7743" b="39573"/>
          <a:stretch/>
        </p:blipFill>
        <p:spPr>
          <a:xfrm>
            <a:off x="8625095" y="2664773"/>
            <a:ext cx="3116332" cy="96585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60B4F17-512F-4ACB-99A5-653785EFD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3" r="7743" b="15636"/>
          <a:stretch/>
        </p:blipFill>
        <p:spPr>
          <a:xfrm>
            <a:off x="8625095" y="3630628"/>
            <a:ext cx="3116332" cy="112260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FBAECA7-E722-4C87-98F7-F948271E5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65" r="7743"/>
          <a:stretch/>
        </p:blipFill>
        <p:spPr>
          <a:xfrm>
            <a:off x="8625095" y="4857914"/>
            <a:ext cx="3116332" cy="64633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97A0311-2305-47C1-BCEA-448269615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8" r="7743" b="73552"/>
          <a:stretch/>
        </p:blipFill>
        <p:spPr>
          <a:xfrm>
            <a:off x="8625095" y="1836203"/>
            <a:ext cx="3116332" cy="29817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412248D-09C7-45C7-B8E7-B17E3D398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95" r="7743" b="47984"/>
          <a:stretch/>
        </p:blipFill>
        <p:spPr>
          <a:xfrm>
            <a:off x="8627791" y="2998613"/>
            <a:ext cx="3116332" cy="298174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91C58D4-CFA1-4AA5-BB34-4F2E1043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80" r="7743" b="26124"/>
          <a:stretch/>
        </p:blipFill>
        <p:spPr>
          <a:xfrm>
            <a:off x="8625095" y="4078913"/>
            <a:ext cx="3116332" cy="2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37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150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¿Qué es Node?</vt:lpstr>
      <vt:lpstr>¿Qué puede hacer con Node?</vt:lpstr>
      <vt:lpstr>¿Por qué es popular?       ¿Quiénes lo usan?</vt:lpstr>
      <vt:lpstr>Ciclo de vida de un proceso en node</vt:lpstr>
      <vt:lpstr>Ciclo de vida de un proceso en node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guaño</dc:creator>
  <cp:lastModifiedBy>miguel guaño</cp:lastModifiedBy>
  <cp:revision>4</cp:revision>
  <dcterms:created xsi:type="dcterms:W3CDTF">2019-04-09T14:17:27Z</dcterms:created>
  <dcterms:modified xsi:type="dcterms:W3CDTF">2019-04-09T15:15:11Z</dcterms:modified>
</cp:coreProperties>
</file>