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84" y="-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6741-D966-48CD-A1BD-6AB22B45C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16950A-3D1B-41BD-9D7D-C97DF2F88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FB432-86CE-4367-B92C-8B888D67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FBE-AADB-406F-9C90-C27A7D28A46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53145-5392-4C50-847A-E1F3E363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52C2B-4FA5-4EE9-938A-85C62236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FD01-1C87-4217-9759-9D80DC98A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6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CD4D5-DE8C-4A8B-968D-4AADF684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BF0FBF-3B71-4BE4-BA59-0FE77227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7259B-86C7-48B6-AC89-13D9FD57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FBE-AADB-406F-9C90-C27A7D28A46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10BB5-0F6D-4330-8FED-BE44042E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8F274-DBF6-4137-B95C-622C8DD0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FD01-1C87-4217-9759-9D80DC98A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3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ED7324-9964-44E2-B8E6-CBE800730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E30C7-5A92-46BB-B911-5CCAEA97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FDF33-6419-4EA1-8170-F82760C1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FBE-AADB-406F-9C90-C27A7D28A46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20911-D618-49EB-AFD6-ECFD189B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57B82-15C0-4081-96D7-00253327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FD01-1C87-4217-9759-9D80DC98A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87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69E4C-1650-4FE1-86C9-DFB14FCB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2D131-0549-4A7B-A1FF-BAE8A1A7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20E3D-C3E2-4676-B991-C65AAEF3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FBE-AADB-406F-9C90-C27A7D28A46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E2BDF-8BF3-4DC1-ABC2-FEAC6192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37B87-F26C-4092-BB72-7651FA1E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FD01-1C87-4217-9759-9D80DC98A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5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BD4A-16A8-47AE-9AA5-42BB10DC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1EABA0-643F-4ADF-A433-B439875E4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665EF-7686-4AB6-B283-611E5EA6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FBE-AADB-406F-9C90-C27A7D28A46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A7C9D-EB79-4291-95A6-72ED7918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6B8BC-B12A-4E48-969E-88DE85CE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FD01-1C87-4217-9759-9D80DC98A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3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EEE2A-1411-40FD-B704-96F00B2A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F3C45-EF24-4B30-BA57-7DD9DEEB7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22DD4F-0220-4A49-8541-609B1D5C7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0106E-9D0C-4976-A665-DE832D03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FBE-AADB-406F-9C90-C27A7D28A46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C8499D-D91B-4161-8A6B-621B24B0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829BD-417C-4796-A393-DB765312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FD01-1C87-4217-9759-9D80DC98A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9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652B4-3984-4AC7-8231-F9952BB8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68080-C291-4F43-A17B-DB7F6919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03522-13B3-4313-8ED3-3A0BB855A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BBBD71-5A85-40E3-B484-A4BC6573D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7F5C2E-B83F-4E00-B5DB-0D22B5BA6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C9828F-5C57-4034-B1B5-3529C227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FBE-AADB-406F-9C90-C27A7D28A46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7D1BE-B17B-4E88-98A9-AF8745F6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DC899E-1722-4434-AF7F-B5F71B6F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FD01-1C87-4217-9759-9D80DC98A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6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2CB39-869B-4107-A5B1-9AD4978C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7E148D-6AD5-4093-B4E7-5AC3B253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FBE-AADB-406F-9C90-C27A7D28A46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4CFD3-B2DF-4728-A030-3459C7E9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62AB96-1E4B-4F83-B152-126D1F52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FD01-1C87-4217-9759-9D80DC98A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1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44B99F-3B40-40CB-91D9-962F80AF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FBE-AADB-406F-9C90-C27A7D28A46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54E6A9-08F6-4749-84F5-3A207A7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383E63-B07C-4A00-8562-591DB9FE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FD01-1C87-4217-9759-9D80DC98A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1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BFC7A-EF7C-4F81-8288-FD5440CF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82940-D902-42EB-BE7B-F2B3EA959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98982-92BA-4E3C-A73E-13F153AA5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EDFD2-A25F-469D-AAE1-96AD3F2C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FBE-AADB-406F-9C90-C27A7D28A46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30426-9D1D-404B-BED3-94754E5E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50283-F45D-4C9A-9506-09AC3FA9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FD01-1C87-4217-9759-9D80DC98A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D3E69-9185-4D85-88B2-B30C6A04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55CA38-B271-4C1E-9B6F-CF9A181AE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7574AC-0856-4AD7-ABCE-4216885C1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22788-9DFA-4037-BFB6-C060C2D0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FBE-AADB-406F-9C90-C27A7D28A46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ED327-1224-4027-A645-E38822B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F6E71-B127-44F9-AE5E-4A236AEF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FD01-1C87-4217-9759-9D80DC98A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2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6C63E3-BEFA-49B8-9C9B-9D9D5970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60C6-6486-4D79-A72C-C7DA922D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C799B-041F-43BD-9846-6601EB83D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25FBE-AADB-406F-9C90-C27A7D28A46F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B5506-9421-43DD-AFE7-DC0F0B0CD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78BEB-D027-4FCB-ADDD-C3FD56DF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FD01-1C87-4217-9759-9D80DC98A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7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AFD45BF-EC57-4211-B14A-034FCD00A381}"/>
              </a:ext>
            </a:extLst>
          </p:cNvPr>
          <p:cNvSpPr/>
          <p:nvPr/>
        </p:nvSpPr>
        <p:spPr>
          <a:xfrm>
            <a:off x="2450758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724162-7FE2-44E3-8A13-844ECEDA7410}"/>
              </a:ext>
            </a:extLst>
          </p:cNvPr>
          <p:cNvSpPr/>
          <p:nvPr/>
        </p:nvSpPr>
        <p:spPr>
          <a:xfrm>
            <a:off x="2178908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6D2B58-E062-40B2-86FD-C5A65E1C41BF}"/>
              </a:ext>
            </a:extLst>
          </p:cNvPr>
          <p:cNvSpPr/>
          <p:nvPr/>
        </p:nvSpPr>
        <p:spPr>
          <a:xfrm>
            <a:off x="2178908" y="2685535"/>
            <a:ext cx="55819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E166CB-05D0-4DFF-9E3F-1AB7C69B0127}"/>
              </a:ext>
            </a:extLst>
          </p:cNvPr>
          <p:cNvSpPr/>
          <p:nvPr/>
        </p:nvSpPr>
        <p:spPr>
          <a:xfrm>
            <a:off x="2999566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960D99-63E5-4F57-99E2-EC500B5C8443}"/>
              </a:ext>
            </a:extLst>
          </p:cNvPr>
          <p:cNvSpPr/>
          <p:nvPr/>
        </p:nvSpPr>
        <p:spPr>
          <a:xfrm>
            <a:off x="2727716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33B329-E159-4018-83E1-D48DEE1D2497}"/>
              </a:ext>
            </a:extLst>
          </p:cNvPr>
          <p:cNvSpPr/>
          <p:nvPr/>
        </p:nvSpPr>
        <p:spPr>
          <a:xfrm>
            <a:off x="2727716" y="2685535"/>
            <a:ext cx="55819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BC3B66-49EF-40C9-B69B-7F5EF70C59E8}"/>
              </a:ext>
            </a:extLst>
          </p:cNvPr>
          <p:cNvSpPr/>
          <p:nvPr/>
        </p:nvSpPr>
        <p:spPr>
          <a:xfrm>
            <a:off x="2178908" y="2401329"/>
            <a:ext cx="1109724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944361-5D5E-419D-A4F3-EA5E3D381D28}"/>
              </a:ext>
            </a:extLst>
          </p:cNvPr>
          <p:cNvSpPr/>
          <p:nvPr/>
        </p:nvSpPr>
        <p:spPr>
          <a:xfrm>
            <a:off x="3555622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6748CC-D94B-45A3-8B41-A2C141F3693F}"/>
              </a:ext>
            </a:extLst>
          </p:cNvPr>
          <p:cNvSpPr/>
          <p:nvPr/>
        </p:nvSpPr>
        <p:spPr>
          <a:xfrm>
            <a:off x="3283772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28F011-FEB0-45FA-9F76-E31F2B524D14}"/>
              </a:ext>
            </a:extLst>
          </p:cNvPr>
          <p:cNvSpPr/>
          <p:nvPr/>
        </p:nvSpPr>
        <p:spPr>
          <a:xfrm>
            <a:off x="3283772" y="2685535"/>
            <a:ext cx="55819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2FAB78-5205-4333-82B5-87CCEF9A225C}"/>
              </a:ext>
            </a:extLst>
          </p:cNvPr>
          <p:cNvSpPr/>
          <p:nvPr/>
        </p:nvSpPr>
        <p:spPr>
          <a:xfrm>
            <a:off x="4104430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BD616B-B693-4225-821B-9C08B4918EC9}"/>
              </a:ext>
            </a:extLst>
          </p:cNvPr>
          <p:cNvSpPr/>
          <p:nvPr/>
        </p:nvSpPr>
        <p:spPr>
          <a:xfrm>
            <a:off x="3832580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32C3C5-3FB4-40E5-BCD5-5649086E0EB4}"/>
              </a:ext>
            </a:extLst>
          </p:cNvPr>
          <p:cNvSpPr/>
          <p:nvPr/>
        </p:nvSpPr>
        <p:spPr>
          <a:xfrm>
            <a:off x="3832580" y="2685535"/>
            <a:ext cx="55819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88E014F-DBC5-4364-9D9A-6954469D7364}"/>
              </a:ext>
            </a:extLst>
          </p:cNvPr>
          <p:cNvSpPr/>
          <p:nvPr/>
        </p:nvSpPr>
        <p:spPr>
          <a:xfrm>
            <a:off x="3283772" y="2401329"/>
            <a:ext cx="1104864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E7CC73C-1B55-439D-A7E7-9360A8037939}"/>
              </a:ext>
            </a:extLst>
          </p:cNvPr>
          <p:cNvSpPr/>
          <p:nvPr/>
        </p:nvSpPr>
        <p:spPr>
          <a:xfrm>
            <a:off x="2178908" y="2117123"/>
            <a:ext cx="2209728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0FA0CE-5470-4863-951A-16B96DDA2F81}"/>
              </a:ext>
            </a:extLst>
          </p:cNvPr>
          <p:cNvSpPr/>
          <p:nvPr/>
        </p:nvSpPr>
        <p:spPr>
          <a:xfrm>
            <a:off x="4665346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01691D-6056-4CC4-9BD6-CC4F7BC18842}"/>
              </a:ext>
            </a:extLst>
          </p:cNvPr>
          <p:cNvSpPr/>
          <p:nvPr/>
        </p:nvSpPr>
        <p:spPr>
          <a:xfrm>
            <a:off x="4393496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B846513-FB3F-49E4-94C2-78B07E1BA606}"/>
              </a:ext>
            </a:extLst>
          </p:cNvPr>
          <p:cNvSpPr/>
          <p:nvPr/>
        </p:nvSpPr>
        <p:spPr>
          <a:xfrm>
            <a:off x="4393496" y="2685535"/>
            <a:ext cx="55819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64ECC74-4901-4793-9298-5147010B1F4D}"/>
              </a:ext>
            </a:extLst>
          </p:cNvPr>
          <p:cNvSpPr/>
          <p:nvPr/>
        </p:nvSpPr>
        <p:spPr>
          <a:xfrm>
            <a:off x="5214154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7B227F8-CBBC-4D58-8912-314C4E17EF30}"/>
              </a:ext>
            </a:extLst>
          </p:cNvPr>
          <p:cNvSpPr/>
          <p:nvPr/>
        </p:nvSpPr>
        <p:spPr>
          <a:xfrm>
            <a:off x="4942304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28E88E6-47A6-478B-AD09-4A1298473347}"/>
              </a:ext>
            </a:extLst>
          </p:cNvPr>
          <p:cNvSpPr/>
          <p:nvPr/>
        </p:nvSpPr>
        <p:spPr>
          <a:xfrm>
            <a:off x="4942304" y="2685535"/>
            <a:ext cx="55819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8024BC8-4DE3-402F-A70B-814D3A7561A4}"/>
              </a:ext>
            </a:extLst>
          </p:cNvPr>
          <p:cNvSpPr/>
          <p:nvPr/>
        </p:nvSpPr>
        <p:spPr>
          <a:xfrm>
            <a:off x="4393496" y="2401329"/>
            <a:ext cx="1109724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16EEB8C-C4CD-47E2-AD66-77C1BD05B753}"/>
              </a:ext>
            </a:extLst>
          </p:cNvPr>
          <p:cNvSpPr/>
          <p:nvPr/>
        </p:nvSpPr>
        <p:spPr>
          <a:xfrm>
            <a:off x="5770210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5E9B3B6-4933-4FB1-87C0-902417B0B4A8}"/>
              </a:ext>
            </a:extLst>
          </p:cNvPr>
          <p:cNvSpPr/>
          <p:nvPr/>
        </p:nvSpPr>
        <p:spPr>
          <a:xfrm>
            <a:off x="5498360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1FB613E-ED12-4C15-9CAD-7716928E1E11}"/>
              </a:ext>
            </a:extLst>
          </p:cNvPr>
          <p:cNvSpPr/>
          <p:nvPr/>
        </p:nvSpPr>
        <p:spPr>
          <a:xfrm>
            <a:off x="5498360" y="2685535"/>
            <a:ext cx="55819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773FD3C-E5C0-480A-9228-08B35EE2DDD1}"/>
              </a:ext>
            </a:extLst>
          </p:cNvPr>
          <p:cNvSpPr/>
          <p:nvPr/>
        </p:nvSpPr>
        <p:spPr>
          <a:xfrm>
            <a:off x="6319018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D92A4FF-8CFA-490F-94D5-079C941A6365}"/>
              </a:ext>
            </a:extLst>
          </p:cNvPr>
          <p:cNvSpPr/>
          <p:nvPr/>
        </p:nvSpPr>
        <p:spPr>
          <a:xfrm>
            <a:off x="6047168" y="2969741"/>
            <a:ext cx="28420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A873557-DAD2-4556-96CA-73FCE797ED74}"/>
              </a:ext>
            </a:extLst>
          </p:cNvPr>
          <p:cNvSpPr/>
          <p:nvPr/>
        </p:nvSpPr>
        <p:spPr>
          <a:xfrm>
            <a:off x="6047168" y="2685535"/>
            <a:ext cx="55605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6CFAED-AD79-4DD9-985A-276B6CB7852E}"/>
              </a:ext>
            </a:extLst>
          </p:cNvPr>
          <p:cNvSpPr/>
          <p:nvPr/>
        </p:nvSpPr>
        <p:spPr>
          <a:xfrm>
            <a:off x="5498360" y="2401329"/>
            <a:ext cx="1104864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DC38588-3F0F-4B94-89E9-2B367D9541F8}"/>
              </a:ext>
            </a:extLst>
          </p:cNvPr>
          <p:cNvSpPr/>
          <p:nvPr/>
        </p:nvSpPr>
        <p:spPr>
          <a:xfrm>
            <a:off x="4393496" y="2117123"/>
            <a:ext cx="2209728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E5FA931-8A87-4902-8FF6-672C0FB4440C}"/>
              </a:ext>
            </a:extLst>
          </p:cNvPr>
          <p:cNvSpPr/>
          <p:nvPr/>
        </p:nvSpPr>
        <p:spPr>
          <a:xfrm>
            <a:off x="2178908" y="1832917"/>
            <a:ext cx="4424316" cy="284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7781EA2-FAE6-4A7D-BCBC-2C7355D3B792}"/>
              </a:ext>
            </a:extLst>
          </p:cNvPr>
          <p:cNvCxnSpPr>
            <a:cxnSpLocks/>
          </p:cNvCxnSpPr>
          <p:nvPr/>
        </p:nvCxnSpPr>
        <p:spPr>
          <a:xfrm>
            <a:off x="6542264" y="1684327"/>
            <a:ext cx="0" cy="209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9FF5CB3-FA2A-425E-B786-93E591F30026}"/>
              </a:ext>
            </a:extLst>
          </p:cNvPr>
          <p:cNvCxnSpPr>
            <a:cxnSpLocks/>
          </p:cNvCxnSpPr>
          <p:nvPr/>
        </p:nvCxnSpPr>
        <p:spPr>
          <a:xfrm>
            <a:off x="4336274" y="2037420"/>
            <a:ext cx="0" cy="209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AEE1E2-C948-4279-8B87-27B48DEDB311}"/>
              </a:ext>
            </a:extLst>
          </p:cNvPr>
          <p:cNvCxnSpPr>
            <a:cxnSpLocks/>
          </p:cNvCxnSpPr>
          <p:nvPr/>
        </p:nvCxnSpPr>
        <p:spPr>
          <a:xfrm>
            <a:off x="3216134" y="2348296"/>
            <a:ext cx="0" cy="209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601E159-47AF-4BF3-8AD7-004931E7F44E}"/>
              </a:ext>
            </a:extLst>
          </p:cNvPr>
          <p:cNvCxnSpPr>
            <a:cxnSpLocks/>
          </p:cNvCxnSpPr>
          <p:nvPr/>
        </p:nvCxnSpPr>
        <p:spPr>
          <a:xfrm>
            <a:off x="2663684" y="2685535"/>
            <a:ext cx="0" cy="209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5B1ECA7-6F1D-4241-89EB-20911B30E97E}"/>
              </a:ext>
            </a:extLst>
          </p:cNvPr>
          <p:cNvCxnSpPr>
            <a:cxnSpLocks/>
          </p:cNvCxnSpPr>
          <p:nvPr/>
        </p:nvCxnSpPr>
        <p:spPr>
          <a:xfrm>
            <a:off x="3760964" y="2685535"/>
            <a:ext cx="0" cy="209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1FD9E10-F547-4D9F-98E8-A9DCD802FC7D}"/>
              </a:ext>
            </a:extLst>
          </p:cNvPr>
          <p:cNvCxnSpPr>
            <a:cxnSpLocks/>
          </p:cNvCxnSpPr>
          <p:nvPr/>
        </p:nvCxnSpPr>
        <p:spPr>
          <a:xfrm>
            <a:off x="5436094" y="2348296"/>
            <a:ext cx="0" cy="209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8CB4E0E-EB48-4076-9154-A8738B1FF7E5}"/>
              </a:ext>
            </a:extLst>
          </p:cNvPr>
          <p:cNvCxnSpPr>
            <a:cxnSpLocks/>
          </p:cNvCxnSpPr>
          <p:nvPr/>
        </p:nvCxnSpPr>
        <p:spPr>
          <a:xfrm>
            <a:off x="4883644" y="2685535"/>
            <a:ext cx="0" cy="209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EE7AE02-821C-49C1-8381-72ABE72C706C}"/>
              </a:ext>
            </a:extLst>
          </p:cNvPr>
          <p:cNvCxnSpPr>
            <a:cxnSpLocks/>
          </p:cNvCxnSpPr>
          <p:nvPr/>
        </p:nvCxnSpPr>
        <p:spPr>
          <a:xfrm>
            <a:off x="5980924" y="2685535"/>
            <a:ext cx="0" cy="209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8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magolor@qq.com</dc:creator>
  <cp:lastModifiedBy>magolor@qq.com</cp:lastModifiedBy>
  <cp:revision>4</cp:revision>
  <dcterms:created xsi:type="dcterms:W3CDTF">2018-08-27T00:21:35Z</dcterms:created>
  <dcterms:modified xsi:type="dcterms:W3CDTF">2018-08-27T02:46:36Z</dcterms:modified>
</cp:coreProperties>
</file>