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66" r:id="rId4"/>
    <p:sldId id="257" r:id="rId5"/>
    <p:sldId id="258" r:id="rId6"/>
    <p:sldId id="259" r:id="rId7"/>
    <p:sldId id="263" r:id="rId8"/>
    <p:sldId id="264" r:id="rId9"/>
    <p:sldId id="265" r:id="rId10"/>
    <p:sldId id="268" r:id="rId11"/>
    <p:sldId id="260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9AF6D-2706-41C3-BF8D-373BAA916121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DD30-2A4E-495C-AB32-ED67ED014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7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DD30-2A4E-495C-AB32-ED67ED014F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76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957CB-74EA-DB82-6A95-77AA8D1F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6F5EB-DB9D-CAD2-9AEB-B981E07F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9B35B-FAB8-9203-5119-531F1F01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63B2A-11C6-532D-6195-4368C8E4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B8600-96DA-5BFB-E10F-3D7C8B36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8A4E3-FA86-4653-3B07-A8DEEAE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D57FBC-FE81-88EA-862F-B0412D88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F9786-8624-7196-DD20-58000CC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8C505-6334-6545-8CED-3F5EC10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7C446-69A8-2DF5-BF07-92FC8E00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2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04A57-32FE-D86E-56F4-CD727EAA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AB478C-E247-CDC0-3C9A-9ADB6591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C5A82-AEBF-C24B-FF95-BC8F5D99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934AC-D5C2-59AC-C6E7-3911B5DF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DD6B-D97A-AFE1-4547-44738A6C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4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F472-7AB2-0404-07D7-DD5E2707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6D9E7-AC93-9AA1-959A-21529BB7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BB1C4-8BF9-A0B8-A6F3-181ABAE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A7DED1-CC04-44A4-43CE-2CB676E2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A4F92-5FBF-3670-80FA-18DA9980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92E6-BA04-A705-0B45-F8844EFA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DA785E-5147-8420-790A-935E1F7D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1FAC6-6D93-11EB-816B-B39086E4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48B25-F177-5858-7610-6D91193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005BF-9ECC-4F57-9230-90F905F6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D2D7B-B2B1-C752-FEE2-2141159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570BB-AAE1-8039-BCFE-CAE00AD5F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0F486-4D26-F9C1-3F98-4DAFA912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55485-7B53-426E-722A-B5FC1C82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019060-7543-1486-50A2-E5042A67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F227CA-42F8-6BAC-FFD1-2E5C61A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0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52424-A503-0E59-17CA-31335721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F9286-D55B-DF60-FC2D-963F61C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B0DCC4-F563-7514-D86C-1F340B5B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812EB-6C63-923D-2E5D-00574104C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B37733-B0F7-9046-A9BE-B4E8BBB51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4F1B3-7A0A-339F-C1B5-6E5CBB90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BFA2C-582D-0E59-E42A-74B7083B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6CA59B-36C6-DBDA-E9BA-B05D587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78A67-F053-E781-1E3F-AEF7F3E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F34C9C-75B8-7BAA-DDE0-5453599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AF7A8F-79F2-D38E-0C3F-2FF3D62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2E6537-0CD1-189C-2631-0666AAE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1EECF-2724-2FCB-8A3F-20FEDB0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52DE40-3A3F-585E-1DFC-A765A858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4F3F9-83FE-8ECE-2DB4-B0AEC29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2F7A8-56E9-A91A-2F6A-FA2C84BE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8260C-1762-D2F7-283C-F52FC5EE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266611-ACB5-6FF7-D703-82C14C33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B1853-4F97-895E-69B2-470E4944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C7C76F-631E-B4D4-F1E4-336514C9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4283D-18F7-1C42-7A21-3C890C1E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4527-5629-2E1F-0532-9D206455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A6EF69-397B-4123-75BC-308D9DFB7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550A5-4625-CD21-DF56-674EC89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E6CEB-2705-B656-2C96-9E7BBC1E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E3FB9-BC8F-950C-FA5C-3AA22121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B11A2-DF74-E836-BEFB-16B407DF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298A-318B-DDF7-8977-DFFEC9AA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E777F-92A5-DD19-D469-3A38FC2F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C1B53-604B-7B6C-A61A-8D69A3F4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E603A-6E6B-EAB5-69FF-5298B313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B43C1-3155-C8A5-9362-46204DFA3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-8845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4873207" y="2967532"/>
            <a:ext cx="244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4DEDD-2B8E-E777-8DF6-08440EF9D01C}"/>
              </a:ext>
            </a:extLst>
          </p:cNvPr>
          <p:cNvSpPr txBox="1"/>
          <p:nvPr/>
        </p:nvSpPr>
        <p:spPr>
          <a:xfrm>
            <a:off x="8459771" y="30024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0B19B-3017-BB7F-D356-95E345E476D5}"/>
              </a:ext>
            </a:extLst>
          </p:cNvPr>
          <p:cNvSpPr txBox="1"/>
          <p:nvPr/>
        </p:nvSpPr>
        <p:spPr>
          <a:xfrm>
            <a:off x="2615831" y="532618"/>
            <a:ext cx="6960335" cy="204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spc="1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C3B53-D900-15E0-122F-DF4B56B9C2BD}"/>
              </a:ext>
            </a:extLst>
          </p:cNvPr>
          <p:cNvSpPr txBox="1"/>
          <p:nvPr/>
        </p:nvSpPr>
        <p:spPr>
          <a:xfrm>
            <a:off x="5637229" y="3813174"/>
            <a:ext cx="1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71665-BF96-F860-3A26-A61E14884B95}"/>
              </a:ext>
            </a:extLst>
          </p:cNvPr>
          <p:cNvSpPr txBox="1"/>
          <p:nvPr/>
        </p:nvSpPr>
        <p:spPr>
          <a:xfrm>
            <a:off x="5707930" y="39347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4F40-3733-9241-FA32-259F3BC95926}"/>
              </a:ext>
            </a:extLst>
          </p:cNvPr>
          <p:cNvSpPr txBox="1"/>
          <p:nvPr/>
        </p:nvSpPr>
        <p:spPr>
          <a:xfrm flipH="1">
            <a:off x="4389746" y="4280931"/>
            <a:ext cx="3412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03110-31B5-0B64-19AD-0C043A1BFC86}"/>
              </a:ext>
            </a:extLst>
          </p:cNvPr>
          <p:cNvSpPr txBox="1"/>
          <p:nvPr/>
        </p:nvSpPr>
        <p:spPr>
          <a:xfrm>
            <a:off x="5209095" y="3723284"/>
            <a:ext cx="177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</a:t>
            </a: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FDB1EAAD-C59C-2CA7-2E7C-55F0FB31E6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999241" y="844248"/>
            <a:ext cx="272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5F182-6EE8-6998-BB7C-4DB29E3AC799}"/>
              </a:ext>
            </a:extLst>
          </p:cNvPr>
          <p:cNvSpPr txBox="1"/>
          <p:nvPr/>
        </p:nvSpPr>
        <p:spPr>
          <a:xfrm>
            <a:off x="999241" y="1654403"/>
            <a:ext cx="951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CA23755-D786-0A55-AEDE-2630CA3066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4078454" y="853675"/>
            <a:ext cx="403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00B4EAC-C92B-0B87-109C-EE751C6F2D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B0B29-6B4D-9549-DAEE-9A72BE4BEAB9}"/>
              </a:ext>
            </a:extLst>
          </p:cNvPr>
          <p:cNvSpPr txBox="1"/>
          <p:nvPr/>
        </p:nvSpPr>
        <p:spPr>
          <a:xfrm>
            <a:off x="3144721" y="2122848"/>
            <a:ext cx="5845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khulagov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7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3129280" y="863102"/>
            <a:ext cx="59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внимание!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00B4EAC-C92B-0B87-109C-EE751C6F2D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148210-3C39-CB64-A258-03AE4519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76350"/>
            <a:ext cx="6934200" cy="43053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49AB8A-DCD8-2DFF-1577-40A1EA28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62062"/>
            <a:ext cx="6934200" cy="4333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F5886F-451F-84A0-9F89-3CAD8CBF9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305"/>
            <a:ext cx="12191999" cy="685800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38C198-EAA8-9697-D382-72E4818A38F8}"/>
              </a:ext>
            </a:extLst>
          </p:cNvPr>
          <p:cNvSpPr/>
          <p:nvPr/>
        </p:nvSpPr>
        <p:spPr>
          <a:xfrm>
            <a:off x="0" y="-18305"/>
            <a:ext cx="12192000" cy="6872287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9C1EA-CD61-3119-A284-5872FC45690B}"/>
              </a:ext>
            </a:extLst>
          </p:cNvPr>
          <p:cNvSpPr txBox="1"/>
          <p:nvPr/>
        </p:nvSpPr>
        <p:spPr>
          <a:xfrm>
            <a:off x="3565455" y="448060"/>
            <a:ext cx="5061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бота для уведомлений о ближайших олимпиадах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CADA8-45BA-6D10-E57C-720B491397BC}"/>
              </a:ext>
            </a:extLst>
          </p:cNvPr>
          <p:cNvSpPr txBox="1"/>
          <p:nvPr/>
        </p:nvSpPr>
        <p:spPr>
          <a:xfrm>
            <a:off x="4231577" y="2234818"/>
            <a:ext cx="372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и роль каждого участника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816C-8CA5-463A-202F-F3CF59BFFF51}"/>
              </a:ext>
            </a:extLst>
          </p:cNvPr>
          <p:cNvSpPr txBox="1"/>
          <p:nvPr/>
        </p:nvSpPr>
        <p:spPr>
          <a:xfrm>
            <a:off x="2933696" y="3041363"/>
            <a:ext cx="6324602" cy="10156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r="5400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М8О-108Б-23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0F6B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ru-RU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Хулагов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Магомед-Амин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Саидович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0FAA9E5-BA33-5D72-2386-5C5970F7ED7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678312" y="391762"/>
            <a:ext cx="59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94584-43A8-6E00-4C7D-7EA3A1F7BA4E}"/>
              </a:ext>
            </a:extLst>
          </p:cNvPr>
          <p:cNvSpPr txBox="1"/>
          <p:nvPr/>
        </p:nvSpPr>
        <p:spPr>
          <a:xfrm>
            <a:off x="674332" y="1613958"/>
            <a:ext cx="7918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 бота для уведомлений о ближайших олимпиадах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A736-5320-D3B8-1229-79E22D17BEDC}"/>
              </a:ext>
            </a:extLst>
          </p:cNvPr>
          <p:cNvSpPr txBox="1"/>
          <p:nvPr/>
        </p:nvSpPr>
        <p:spPr>
          <a:xfrm>
            <a:off x="674332" y="3107454"/>
            <a:ext cx="756469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егистрации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по номеру телефона и почте, с уведомлением на почту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сайта для получения списка олимпиад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Рассылка уведомлений пользователям о ближайших олимпиадах за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дней до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команды /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справки по командам приложения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E5BD4CAF-0A85-A0BA-3B50-EA4670DE36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EF1602-7487-1758-A87B-7F2476BE2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D04639-E4F0-FFEE-59DA-4D2922E0F823}"/>
              </a:ext>
            </a:extLst>
          </p:cNvPr>
          <p:cNvSpPr/>
          <p:nvPr/>
        </p:nvSpPr>
        <p:spPr>
          <a:xfrm>
            <a:off x="8484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7D7E0-712E-5FDE-FAA0-FEF92669E2AE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0AA85-A930-1247-6DB0-DBDED24117D9}"/>
              </a:ext>
            </a:extLst>
          </p:cNvPr>
          <p:cNvSpPr txBox="1"/>
          <p:nvPr/>
        </p:nvSpPr>
        <p:spPr>
          <a:xfrm>
            <a:off x="1391920" y="176858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F1110-8C6E-AF64-1C05-A78FF0A3BE14}"/>
              </a:ext>
            </a:extLst>
          </p:cNvPr>
          <p:cNvSpPr txBox="1"/>
          <p:nvPr/>
        </p:nvSpPr>
        <p:spPr>
          <a:xfrm>
            <a:off x="3575877" y="437186"/>
            <a:ext cx="565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6CAC554-0B61-3374-480D-39CC575C74B9}"/>
              </a:ext>
            </a:extLst>
          </p:cNvPr>
          <p:cNvSpPr/>
          <p:nvPr/>
        </p:nvSpPr>
        <p:spPr>
          <a:xfrm>
            <a:off x="998140" y="1768584"/>
            <a:ext cx="4460240" cy="254612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03E5B-25A4-3A7F-DEC2-131607C265D5}"/>
              </a:ext>
            </a:extLst>
          </p:cNvPr>
          <p:cNvSpPr txBox="1"/>
          <p:nvPr/>
        </p:nvSpPr>
        <p:spPr>
          <a:xfrm>
            <a:off x="1391920" y="2176661"/>
            <a:ext cx="4587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Получение данных от пользователя: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-Регистрация и вход 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Отображение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Через команду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Управление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уведомлениями: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-Получение уведомлений за 7, 14 и 30 дней </a:t>
            </a:r>
          </a:p>
          <a:p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9D09A93-6221-341E-B103-BE9CCF6C9BEF}"/>
              </a:ext>
            </a:extLst>
          </p:cNvPr>
          <p:cNvCxnSpPr>
            <a:cxnSpLocks/>
          </p:cNvCxnSpPr>
          <p:nvPr/>
        </p:nvCxnSpPr>
        <p:spPr>
          <a:xfrm rot="5400000">
            <a:off x="5256617" y="946592"/>
            <a:ext cx="760821" cy="684277"/>
          </a:xfrm>
          <a:prstGeom prst="bentConnector3">
            <a:avLst>
              <a:gd name="adj1" fmla="val 50000"/>
            </a:avLst>
          </a:prstGeom>
          <a:ln w="57150">
            <a:solidFill>
              <a:srgbClr val="0F6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4">
            <a:extLst>
              <a:ext uri="{FF2B5EF4-FFF2-40B4-BE49-F238E27FC236}">
                <a16:creationId xmlns:a16="http://schemas.microsoft.com/office/drawing/2014/main" id="{6803EC5F-A03D-DEFF-D327-DC022D1A7B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5C44F-BED8-AC3F-93DF-F1DACD1B1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71628E-CD5C-D17D-5116-6DF178A99A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61342-BD77-8065-310F-DE4FF6964D64}"/>
              </a:ext>
            </a:extLst>
          </p:cNvPr>
          <p:cNvSpPr txBox="1"/>
          <p:nvPr/>
        </p:nvSpPr>
        <p:spPr>
          <a:xfrm>
            <a:off x="4566920" y="1037548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D529DDB-3224-ACFE-FCBE-E9E97F52710A}"/>
              </a:ext>
            </a:extLst>
          </p:cNvPr>
          <p:cNvSpPr/>
          <p:nvPr/>
        </p:nvSpPr>
        <p:spPr>
          <a:xfrm>
            <a:off x="420425" y="1893428"/>
            <a:ext cx="4892040" cy="3687300"/>
          </a:xfrm>
          <a:prstGeom prst="round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C62C9-FB43-4725-7140-E30718C1496C}"/>
              </a:ext>
            </a:extLst>
          </p:cNvPr>
          <p:cNvSpPr txBox="1"/>
          <p:nvPr/>
        </p:nvSpPr>
        <p:spPr>
          <a:xfrm>
            <a:off x="8140700" y="2240616"/>
            <a:ext cx="10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58245-DAD3-1B9E-B833-EE6CC6BCA04A}"/>
              </a:ext>
            </a:extLst>
          </p:cNvPr>
          <p:cNvSpPr txBox="1"/>
          <p:nvPr/>
        </p:nvSpPr>
        <p:spPr>
          <a:xfrm>
            <a:off x="472413" y="2693523"/>
            <a:ext cx="5024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импортирована 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библотека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отправки писем на почту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сайтом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Beautifyl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1032" name="Picture 8" descr="питон значок">
            <a:extLst>
              <a:ext uri="{FF2B5EF4-FFF2-40B4-BE49-F238E27FC236}">
                <a16:creationId xmlns:a16="http://schemas.microsoft.com/office/drawing/2014/main" id="{7FFA51F7-C652-AEB9-6A18-DD4BDD2B3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98" y="2744509"/>
            <a:ext cx="731468" cy="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6D36C8B-21E6-CAF3-883B-2966AF5EE50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94DB7-4B4C-27EC-6E7D-D6DF7D411BAD}"/>
              </a:ext>
            </a:extLst>
          </p:cNvPr>
          <p:cNvSpPr txBox="1"/>
          <p:nvPr/>
        </p:nvSpPr>
        <p:spPr>
          <a:xfrm>
            <a:off x="4127500" y="31752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EA672-D8DA-B42D-90F8-737874D02D9D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2D1C-4B0C-B915-E8CD-9E9B9EF3ADA6}"/>
              </a:ext>
            </a:extLst>
          </p:cNvPr>
          <p:cNvSpPr txBox="1"/>
          <p:nvPr/>
        </p:nvSpPr>
        <p:spPr>
          <a:xfrm>
            <a:off x="5120640" y="42748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0BD900A4-DD99-A0A0-EA02-21034EC46C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53" y="1217139"/>
            <a:ext cx="4734387" cy="32267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320" y="1158260"/>
            <a:ext cx="3475600" cy="51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94DB7-4B4C-27EC-6E7D-D6DF7D411BAD}"/>
              </a:ext>
            </a:extLst>
          </p:cNvPr>
          <p:cNvSpPr txBox="1"/>
          <p:nvPr/>
        </p:nvSpPr>
        <p:spPr>
          <a:xfrm>
            <a:off x="4127500" y="31752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EA672-D8DA-B42D-90F8-737874D02D9D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2D1C-4B0C-B915-E8CD-9E9B9EF3ADA6}"/>
              </a:ext>
            </a:extLst>
          </p:cNvPr>
          <p:cNvSpPr txBox="1"/>
          <p:nvPr/>
        </p:nvSpPr>
        <p:spPr>
          <a:xfrm>
            <a:off x="5120640" y="42748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BED98C-7259-690D-5D0B-3E87D583C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78" y="1199321"/>
            <a:ext cx="9441124" cy="4917146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32E5A9F5-08E7-4F66-A029-345C5CFD360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94DB7-4B4C-27EC-6E7D-D6DF7D411BAD}"/>
              </a:ext>
            </a:extLst>
          </p:cNvPr>
          <p:cNvSpPr txBox="1"/>
          <p:nvPr/>
        </p:nvSpPr>
        <p:spPr>
          <a:xfrm>
            <a:off x="4127500" y="31752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EA672-D8DA-B42D-90F8-737874D02D9D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2D1C-4B0C-B915-E8CD-9E9B9EF3ADA6}"/>
              </a:ext>
            </a:extLst>
          </p:cNvPr>
          <p:cNvSpPr txBox="1"/>
          <p:nvPr/>
        </p:nvSpPr>
        <p:spPr>
          <a:xfrm>
            <a:off x="5120640" y="42748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9C0C2C-CA1B-C252-7AF4-9D52CD9A7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66"/>
          <a:stretch/>
        </p:blipFill>
        <p:spPr>
          <a:xfrm>
            <a:off x="81949" y="1533041"/>
            <a:ext cx="5523354" cy="37919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99F8AA-CE1B-521B-CFEE-B1066354A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7"/>
          <a:stretch/>
        </p:blipFill>
        <p:spPr>
          <a:xfrm>
            <a:off x="5864830" y="1533041"/>
            <a:ext cx="5974141" cy="3791917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26B98CF9-BF24-D330-E151-D77290942C5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94DB7-4B4C-27EC-6E7D-D6DF7D411BAD}"/>
              </a:ext>
            </a:extLst>
          </p:cNvPr>
          <p:cNvSpPr txBox="1"/>
          <p:nvPr/>
        </p:nvSpPr>
        <p:spPr>
          <a:xfrm>
            <a:off x="4127500" y="31752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EA672-D8DA-B42D-90F8-737874D02D9D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2D1C-4B0C-B915-E8CD-9E9B9EF3ADA6}"/>
              </a:ext>
            </a:extLst>
          </p:cNvPr>
          <p:cNvSpPr txBox="1"/>
          <p:nvPr/>
        </p:nvSpPr>
        <p:spPr>
          <a:xfrm>
            <a:off x="5120640" y="42748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61D015-FCE7-36CA-F81C-1B4E1DA2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90" y="1078752"/>
            <a:ext cx="10364739" cy="5461728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050BC6CC-CC5F-AB64-8EF7-ECCE5657254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0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202</Words>
  <Application>Microsoft Office PowerPoint</Application>
  <PresentationFormat>Широкоэкранный</PresentationFormat>
  <Paragraphs>47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Strander .</dc:creator>
  <cp:lastModifiedBy>VipDubaev</cp:lastModifiedBy>
  <cp:revision>29</cp:revision>
  <dcterms:created xsi:type="dcterms:W3CDTF">2024-05-04T14:45:07Z</dcterms:created>
  <dcterms:modified xsi:type="dcterms:W3CDTF">2024-06-06T15:58:29Z</dcterms:modified>
</cp:coreProperties>
</file>