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183AE-FA5D-4ECE-9D11-47F24D2B804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7CDA7-9835-4AC2-AA4C-31C8A8A298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6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7CDA7-9835-4AC2-AA4C-31C8A8A2985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5D73-36A5-4825-979C-D9BA025468DE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98E2-1B4A-411A-B15B-5F9670632B27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459F-6040-4AC5-9743-105A46E846F7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F40D-B4A6-42C4-B69D-46F67EBB51A8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012F-0786-4068-9E80-DE420999C2E7}" type="datetime1">
              <a:rPr lang="ru-RU" smtClean="0"/>
              <a:t>16.11.2022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25B9-8C8B-486A-8234-A0C2F6226C66}" type="datetime1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6F52-AA9C-428C-8F8B-EF31D5A13B07}" type="datetime1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4F6C-7281-4108-B641-3F68CF57730F}" type="datetime1">
              <a:rPr lang="ru-RU" smtClean="0"/>
              <a:t>16.11.2022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0E0B-98E2-404B-8967-FE1EED4A2DCC}" type="datetime1">
              <a:rPr lang="ru-RU" smtClean="0"/>
              <a:t>16.11.2022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E76B-7DC6-48D5-A8DD-D1EAD166ED52}" type="datetime1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DF86-A373-480C-A3C4-49368BBF9DAF}" type="datetime1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EFE7E54-5ED8-4E60-98CC-A333F13BD4C7}" type="datetime1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54E84A0-3C95-47A9-B746-2370EFE21AC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Fisheye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6021288"/>
            <a:ext cx="4208512" cy="625624"/>
          </a:xfrm>
        </p:spPr>
        <p:txBody>
          <a:bodyPr/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Bekbuzarov Magomed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637112"/>
          </a:xfrm>
        </p:spPr>
        <p:txBody>
          <a:bodyPr>
            <a:normAutofit/>
          </a:bodyPr>
          <a:lstStyle/>
          <a:p>
            <a:r>
              <a:rPr lang="fr-FR" dirty="0" smtClean="0"/>
              <a:t>Contexte-p1</a:t>
            </a:r>
          </a:p>
          <a:p>
            <a:r>
              <a:rPr lang="fr-FR" dirty="0" smtClean="0"/>
              <a:t>Technologies-p2</a:t>
            </a:r>
          </a:p>
          <a:p>
            <a:r>
              <a:rPr lang="fr-FR" dirty="0" smtClean="0"/>
              <a:t>Traveaux principaux-p3</a:t>
            </a:r>
          </a:p>
          <a:p>
            <a:pPr lvl="1"/>
            <a:r>
              <a:rPr lang="fr-FR" dirty="0" smtClean="0"/>
              <a:t>JS:Afficher les photographes</a:t>
            </a:r>
            <a:endParaRPr lang="fr-FR" dirty="0" smtClean="0"/>
          </a:p>
          <a:p>
            <a:pPr lvl="1"/>
            <a:r>
              <a:rPr lang="fr-FR" dirty="0" smtClean="0"/>
              <a:t>JS:Afficher les traveaux </a:t>
            </a:r>
            <a:endParaRPr lang="fr-FR" dirty="0" smtClean="0"/>
          </a:p>
          <a:p>
            <a:pPr lvl="1"/>
            <a:r>
              <a:rPr lang="fr-FR" dirty="0" smtClean="0"/>
              <a:t>JS:Observation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Traveaux supplémentaires-p4</a:t>
            </a:r>
          </a:p>
          <a:p>
            <a:pPr lvl="1"/>
            <a:r>
              <a:rPr lang="fr-FR" dirty="0" smtClean="0"/>
              <a:t>Triage</a:t>
            </a:r>
            <a:endParaRPr lang="fr-FR" dirty="0" smtClean="0"/>
          </a:p>
          <a:p>
            <a:pPr lvl="1"/>
            <a:r>
              <a:rPr lang="fr-FR" dirty="0" smtClean="0"/>
              <a:t>Contact</a:t>
            </a:r>
            <a:endParaRPr lang="fr-FR" dirty="0" smtClean="0"/>
          </a:p>
          <a:p>
            <a:r>
              <a:rPr lang="fr-FR" dirty="0" smtClean="0"/>
              <a:t>Conclusion-p5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28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Fisheye</a:t>
            </a:r>
            <a:endParaRPr lang="fr-FR" dirty="0" smtClean="0"/>
          </a:p>
          <a:p>
            <a:pPr algn="ctr"/>
            <a:r>
              <a:rPr lang="fr-FR" b="0" dirty="0" smtClean="0"/>
              <a:t>un </a:t>
            </a:r>
            <a:r>
              <a:rPr lang="fr-FR" b="0" dirty="0"/>
              <a:t>site web qui permet aux photographes indépendants </a:t>
            </a:r>
            <a:r>
              <a:rPr lang="fr-FR" b="0"/>
              <a:t>de </a:t>
            </a:r>
            <a:r>
              <a:rPr lang="fr-FR" b="0" smtClean="0"/>
              <a:t>présenter </a:t>
            </a:r>
            <a:r>
              <a:rPr lang="fr-FR" b="0" dirty="0"/>
              <a:t>leurs meilleurs travaux.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Navigateurs		              Languages de dev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Editeur du code		Serveur d’hébergement</a:t>
            </a:r>
            <a:endParaRPr lang="fr-FR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ru-RU" dirty="0"/>
          </a:p>
        </p:txBody>
      </p:sp>
      <p:pic>
        <p:nvPicPr>
          <p:cNvPr id="1026" name="Picture 2" descr="C:\Users\Whisp\Desktop\Ohmyfood\Source\Technologies\Visual_Studio_Code_1.35_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7" y="47971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isp\Desktop\Ohmyfood\Source\Technologies\post_5adc46d67f9f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9857"/>
            <a:ext cx="774725" cy="7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hisp\Desktop\Ohmyfood\Source\Technologies\Microsoft_Edge_logo_(2019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11558"/>
            <a:ext cx="632774" cy="63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hisp\Desktop\Ohmyfood\Source\Technologies\firefox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90207"/>
            <a:ext cx="652817" cy="6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hisp\Desktop\Ohmyfood\Source\Technologies\ffb5973b8b180a7f2e0db8e290b98ea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9832" y="2786366"/>
            <a:ext cx="681704" cy="6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hisp\Desktop\Ohmyfood\Source\Technologies\171-1719778_html5-html5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11558"/>
            <a:ext cx="576064" cy="6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hisp\Desktop\Ohmyfood\Source\Technologies\1024px-Devicon-css3-plain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28" y="2799165"/>
            <a:ext cx="656108" cy="6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Whisp\Desktop\Ohmyfood\Source\Technologies\694-6943896_github-logo-png-github-icon-png-transparent-pn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36" y="4797152"/>
            <a:ext cx="637002" cy="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Whisp\Desktop\GameOn\javascript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48" y="265207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704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39136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Traveaux  principaux</a:t>
            </a:r>
            <a:endParaRPr lang="fr-FR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075240" cy="44253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ru-RU" dirty="0"/>
          </a:p>
        </p:txBody>
      </p:sp>
      <p:pic>
        <p:nvPicPr>
          <p:cNvPr id="1026" name="Picture 2" descr="D:\git\FishEye\Fisheye presentation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25595"/>
            <a:ext cx="4810376" cy="237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it\FishEye\Fisheye presentation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4320480" cy="19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git\FishEye\Fisheye presentation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26" y="2211854"/>
            <a:ext cx="3465404" cy="387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Traveaux supplémentaires</a:t>
            </a:r>
            <a:endParaRPr lang="fr-FR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  <a:endParaRPr lang="ru-RU" dirty="0"/>
          </a:p>
        </p:txBody>
      </p:sp>
      <p:pic>
        <p:nvPicPr>
          <p:cNvPr id="2050" name="Picture 2" descr="D:\git\FishEye\Fisheye presentation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7"/>
            <a:ext cx="473763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git\FishEye\Fisheye presentation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32250"/>
            <a:ext cx="5008538" cy="45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L’avancement du projet.</a:t>
            </a:r>
          </a:p>
          <a:p>
            <a:r>
              <a:rPr lang="fr-FR" dirty="0" smtClean="0"/>
              <a:t>Questions.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399</TotalTime>
  <Words>54</Words>
  <Application>Microsoft Office PowerPoint</Application>
  <PresentationFormat>Экран (4:3)</PresentationFormat>
  <Paragraphs>38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Fisheye</vt:lpstr>
      <vt:lpstr>Sommaire</vt:lpstr>
      <vt:lpstr>Contexte</vt:lpstr>
      <vt:lpstr>Technologies</vt:lpstr>
      <vt:lpstr>  Traveaux  principaux</vt:lpstr>
      <vt:lpstr>Traveaux supplémentaires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Whisp</dc:creator>
  <cp:lastModifiedBy>Whisp</cp:lastModifiedBy>
  <cp:revision>19</cp:revision>
  <dcterms:created xsi:type="dcterms:W3CDTF">2022-06-20T12:33:32Z</dcterms:created>
  <dcterms:modified xsi:type="dcterms:W3CDTF">2022-11-16T17:54:32Z</dcterms:modified>
</cp:coreProperties>
</file>