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3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7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0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1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0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7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1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49289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Page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49289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2</a:t>
            </a:r>
            <a:endParaRPr lang="en-GB" dirty="0"/>
          </a:p>
        </p:txBody>
      </p:sp>
      <p:pic>
        <p:nvPicPr>
          <p:cNvPr id="1026" name="Picture 2" descr="C:\Users\arussell3\Downloads\Comet_on_15_April_2015_NavC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006725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6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ussell3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2982913"/>
            <a:ext cx="1524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Adam MM</dc:creator>
  <cp:lastModifiedBy>RUSSELL, Adam MM</cp:lastModifiedBy>
  <cp:revision>4</cp:revision>
  <dcterms:created xsi:type="dcterms:W3CDTF">2017-05-23T08:54:01Z</dcterms:created>
  <dcterms:modified xsi:type="dcterms:W3CDTF">2017-05-23T09:07:00Z</dcterms:modified>
</cp:coreProperties>
</file>