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3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7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5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0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3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1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0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3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37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63E0-490B-45C0-82FC-51857BCDB770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7A-52D8-42F1-8930-F7CDCAF0B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1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49289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Page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30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RUSSELL, Adam MM</dc:creator>
  <cp:lastModifiedBy>RUSSELL, Adam MM</cp:lastModifiedBy>
  <cp:revision>2</cp:revision>
  <dcterms:created xsi:type="dcterms:W3CDTF">2017-05-23T08:54:01Z</dcterms:created>
  <dcterms:modified xsi:type="dcterms:W3CDTF">2017-05-23T08:54:40Z</dcterms:modified>
</cp:coreProperties>
</file>