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3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7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0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3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1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0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7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1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49289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Page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3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49289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 </a:t>
            </a:r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1026" name="Picture 2" descr="C:\Users\arussell3\Downloads\Comet_on_15_April_2015_NavC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006725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6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RUSSELL, Adam MM</dc:creator>
  <cp:lastModifiedBy>RUSSELL, Adam MM</cp:lastModifiedBy>
  <cp:revision>3</cp:revision>
  <dcterms:created xsi:type="dcterms:W3CDTF">2017-05-23T08:54:01Z</dcterms:created>
  <dcterms:modified xsi:type="dcterms:W3CDTF">2017-05-23T08:59:46Z</dcterms:modified>
</cp:coreProperties>
</file>