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39" y="15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PPT</a:t>
            </a:r>
            <a:r>
              <a:rPr lang="zh-CN" altLang="en-US"/>
              <a:t>中至少应包含项目介绍、团队成员介绍、各成员完成模块、所用技术、难点突破、项目感受等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840795"/>
            <a:ext cx="10969200" cy="4759200"/>
          </a:xfrm>
        </p:spPr>
        <p:txBody>
          <a:bodyPr/>
          <a:p>
            <a:pPr marL="0" indent="0">
              <a:buNone/>
            </a:pPr>
            <a:r>
              <a:rPr lang="zh-CN" altLang="en-US"/>
              <a:t>前端</a:t>
            </a:r>
            <a:r>
              <a:rPr lang="zh-CN" altLang="en-US"/>
              <a:t>相关工具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828800" y="1477645"/>
          <a:ext cx="85337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工具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技术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用途说明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Vue + Vite + TypeScript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前端框架，实现登录界面与权限交互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Axios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请求后端</a:t>
                      </a:r>
                      <a:r>
                        <a:rPr lang="en-US" altLang="zh-CN"/>
                        <a:t> API</a:t>
                      </a:r>
                      <a:r>
                        <a:rPr lang="zh-CN" altLang="en-US"/>
                        <a:t>，发送携带</a:t>
                      </a:r>
                      <a:r>
                        <a:rPr lang="en-US" altLang="zh-CN"/>
                        <a:t> JWT </a:t>
                      </a:r>
                      <a:r>
                        <a:rPr lang="zh-CN" altLang="en-US"/>
                        <a:t>的请求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JWT Decode </a:t>
                      </a:r>
                      <a:r>
                        <a:rPr lang="zh-CN" altLang="en-US"/>
                        <a:t>插件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浏览器插件，用于前端解析</a:t>
                      </a:r>
                      <a:r>
                        <a:rPr lang="en-US" altLang="zh-CN"/>
                        <a:t> JWT </a:t>
                      </a:r>
                      <a:r>
                        <a:rPr lang="zh-CN" altLang="en-US"/>
                        <a:t>内容，辅助调试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难点突破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JWT </a:t>
            </a:r>
            <a:r>
              <a:rPr lang="zh-CN" altLang="en-US"/>
              <a:t>与</a:t>
            </a:r>
            <a:r>
              <a:rPr lang="en-US" altLang="zh-CN"/>
              <a:t> Spring Security </a:t>
            </a:r>
            <a:r>
              <a:rPr lang="zh-CN" altLang="en-US"/>
              <a:t>的深度集成：自定义过滤器完成</a:t>
            </a:r>
            <a:r>
              <a:rPr lang="en-US" altLang="zh-CN"/>
              <a:t> token </a:t>
            </a:r>
            <a:r>
              <a:rPr lang="zh-CN" altLang="en-US"/>
              <a:t>解析与权限注入。</a:t>
            </a:r>
            <a:endParaRPr lang="en-US" altLang="zh-CN"/>
          </a:p>
          <a:p>
            <a:r>
              <a:rPr lang="zh-CN" altLang="en-US"/>
              <a:t>权限控制灵活可配置：实现动态权限映射，便于后期扩展。</a:t>
            </a:r>
            <a:endParaRPr lang="en-US" altLang="zh-CN"/>
          </a:p>
          <a:p>
            <a:r>
              <a:rPr lang="zh-CN" altLang="en-US"/>
              <a:t>前后端分离权限联动：支持前端根据角色动态展示页面功能。</a:t>
            </a:r>
            <a:endParaRPr lang="en-US" altLang="zh-CN"/>
          </a:p>
          <a:p>
            <a:r>
              <a:rPr lang="zh-CN" altLang="en-US"/>
              <a:t>安全性提升：避免会话伪造、避免越权访问，提升整体系统安全性。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</a:t>
            </a:r>
            <a:r>
              <a:rPr lang="zh-CN" altLang="en-US"/>
              <a:t>感受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在本次智能电子招投标大数据平台开发中，我负责</a:t>
            </a:r>
            <a:r>
              <a:rPr lang="en-US" altLang="zh-CN"/>
              <a:t>“</a:t>
            </a:r>
            <a:r>
              <a:rPr lang="zh-CN" altLang="en-US"/>
              <a:t>智能认证与安全子系统</a:t>
            </a:r>
            <a:r>
              <a:rPr lang="en-US" altLang="zh-CN"/>
              <a:t>”</a:t>
            </a:r>
            <a:r>
              <a:rPr lang="zh-CN" altLang="en-US"/>
              <a:t>的设计与实现，深入掌握了</a:t>
            </a:r>
            <a:r>
              <a:rPr lang="en-US" altLang="zh-CN"/>
              <a:t> Spring Security </a:t>
            </a:r>
            <a:r>
              <a:rPr lang="zh-CN" altLang="en-US"/>
              <a:t>与</a:t>
            </a:r>
            <a:r>
              <a:rPr lang="en-US" altLang="zh-CN"/>
              <a:t> JWT </a:t>
            </a:r>
            <a:r>
              <a:rPr lang="zh-CN" altLang="en-US"/>
              <a:t>的整合应用，从零搭建了完整的权限控制框架。过程中，我不仅提升了编码能力和调试技巧，也锻炼了解决实际问题的能力，如用户角色注入、</a:t>
            </a:r>
            <a:r>
              <a:rPr lang="en-US" altLang="zh-CN"/>
              <a:t>Token </a:t>
            </a:r>
            <a:r>
              <a:rPr lang="zh-CN" altLang="en-US"/>
              <a:t>校验失败等。通过协作、编写文档，我更加理解了团队协作的重要性。这次项目让我真正体会到将技术落地为系统的成就感，也为今后的开发实践打下了坚实基础。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项目名称：成都环境集团智能电子招投标大数据平台</a:t>
            </a:r>
            <a:endParaRPr lang="zh-CN" altLang="en-US"/>
          </a:p>
          <a:p>
            <a:r>
              <a:rPr lang="zh-CN" altLang="en-US"/>
              <a:t>项目目标：</a:t>
            </a:r>
            <a:r>
              <a:rPr lang="en-US" altLang="zh-CN"/>
              <a:t>CEI-EBBDP</a:t>
            </a:r>
            <a:r>
              <a:rPr lang="zh-CN" altLang="en-US"/>
              <a:t>是一个集成鸿蒙操作系统、大数据分析和</a:t>
            </a:r>
            <a:r>
              <a:rPr lang="en-US" altLang="zh-CN"/>
              <a:t>AI</a:t>
            </a:r>
            <a:r>
              <a:rPr lang="zh-CN" altLang="en-US"/>
              <a:t>大模型的智能化电子招投标解决方案。它旨在通过先进的信息技术手段提升招投标过程的透明度、效率及公平性，同时为供应商和招标方提供更加便捷的服务体验。</a:t>
            </a:r>
            <a:endParaRPr lang="zh-CN" altLang="en-US"/>
          </a:p>
          <a:p>
            <a:r>
              <a:rPr lang="zh-CN" altLang="en-US"/>
              <a:t>核心模块：智能认证与安全子系统，大数据驱动的分析与报告子系统，</a:t>
            </a:r>
            <a:r>
              <a:rPr lang="en-US" altLang="zh-CN"/>
              <a:t>AI</a:t>
            </a:r>
            <a:r>
              <a:rPr lang="zh-CN" altLang="en-US"/>
              <a:t>驱动的推荐与通知子系统，智能招投标流程管理子系统。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团队成员介绍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608330" y="1490345"/>
          <a:ext cx="11098530" cy="280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9510"/>
                <a:gridCol w="3699510"/>
                <a:gridCol w="369951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姓名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角色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负责模块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陈宇辉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软件开发</a:t>
                      </a:r>
                      <a:r>
                        <a:rPr lang="zh-CN" altLang="en-US"/>
                        <a:t>工程师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智能认证与安全子系统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郭航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软件开发</a:t>
                      </a:r>
                      <a:r>
                        <a:rPr lang="zh-CN" altLang="en-US"/>
                        <a:t>工程师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大数据驱动的分析与报告子系统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贺钰评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软件开发工程师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AI</a:t>
                      </a:r>
                      <a:r>
                        <a:rPr lang="zh-CN" altLang="en-US" sz="1800">
                          <a:sym typeface="+mn-ea"/>
                        </a:rPr>
                        <a:t>驱动的推荐与通知子系统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宫闰瑶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软件开发工程师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智能招投标流程管理子系统。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各成员完成模块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智能认证与安全子系统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大数据驱动的分析与报告子系统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驱动的推荐与通知子系统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智能招投标流程管理子系统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智能认证与安全子系统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该子系统是平台的核心安全保障模块主要负责：</a:t>
            </a:r>
            <a:endParaRPr lang="zh-CN" altLang="en-US"/>
          </a:p>
          <a:p>
            <a:r>
              <a:rPr lang="zh-CN" altLang="en-US"/>
              <a:t>用户注册与登录，</a:t>
            </a:r>
            <a:endParaRPr lang="zh-CN" altLang="en-US"/>
          </a:p>
          <a:p>
            <a:r>
              <a:rPr lang="zh-CN" altLang="en-US"/>
              <a:t>基础角色管理，</a:t>
            </a:r>
            <a:endParaRPr lang="zh-CN" altLang="en-US"/>
          </a:p>
          <a:p>
            <a:r>
              <a:rPr lang="zh-CN" altLang="en-US"/>
              <a:t>数据加密与隐私保护，</a:t>
            </a:r>
            <a:endParaRPr lang="zh-CN" altLang="en-US"/>
          </a:p>
          <a:p>
            <a:r>
              <a:rPr lang="zh-CN" altLang="en-US"/>
              <a:t>记录关键安全事件，</a:t>
            </a:r>
            <a:endParaRPr lang="zh-CN" altLang="en-US"/>
          </a:p>
          <a:p>
            <a:r>
              <a:rPr lang="zh-CN" altLang="en-US"/>
              <a:t>行为追踪，为整个平台的安全运行提供</a:t>
            </a:r>
            <a:r>
              <a:rPr lang="zh-CN" altLang="en-US"/>
              <a:t>支撑。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核心功能实现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用户注册与登录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注册接口支持用户基本信息录入，密码使用</a:t>
            </a:r>
            <a:r>
              <a:rPr lang="en-US" altLang="zh-CN"/>
              <a:t> BCrypt </a:t>
            </a:r>
            <a:r>
              <a:rPr lang="zh-CN" altLang="en-US"/>
              <a:t>加密存储。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登录接口校验成功后，返回包含用户角色信息的</a:t>
            </a:r>
            <a:r>
              <a:rPr lang="en-US" altLang="zh-CN"/>
              <a:t> JWT Token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使用自定义</a:t>
            </a:r>
            <a:r>
              <a:rPr lang="en-US" altLang="zh-CN"/>
              <a:t> UserDetailsService </a:t>
            </a:r>
            <a:r>
              <a:rPr lang="zh-CN" altLang="en-US"/>
              <a:t>加载用户数据，集成</a:t>
            </a:r>
            <a:r>
              <a:rPr lang="en-US" altLang="zh-CN"/>
              <a:t> Spring Security </a:t>
            </a:r>
            <a:r>
              <a:rPr lang="zh-CN" altLang="en-US"/>
              <a:t>安全框架。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JWT </a:t>
            </a:r>
            <a:r>
              <a:rPr lang="zh-CN" altLang="en-US"/>
              <a:t>生成与解析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自定义</a:t>
            </a:r>
            <a:r>
              <a:rPr lang="en-US" altLang="zh-CN"/>
              <a:t> JwtUtils </a:t>
            </a:r>
            <a:r>
              <a:rPr lang="zh-CN" altLang="en-US"/>
              <a:t>工具类完成</a:t>
            </a:r>
            <a:r>
              <a:rPr lang="en-US" altLang="zh-CN"/>
              <a:t> Token </a:t>
            </a:r>
            <a:r>
              <a:rPr lang="zh-CN" altLang="en-US"/>
              <a:t>的生成、解析、验证逻辑：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生成</a:t>
            </a:r>
            <a:r>
              <a:rPr lang="en-US" altLang="zh-CN"/>
              <a:t> Token </a:t>
            </a:r>
            <a:r>
              <a:rPr lang="zh-CN" altLang="en-US"/>
              <a:t>时写入用户名与角色（以</a:t>
            </a:r>
            <a:r>
              <a:rPr lang="en-US" altLang="zh-CN"/>
              <a:t> Claim </a:t>
            </a:r>
            <a:r>
              <a:rPr lang="zh-CN" altLang="en-US"/>
              <a:t>存储）。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解析</a:t>
            </a:r>
            <a:r>
              <a:rPr lang="en-US" altLang="zh-CN"/>
              <a:t> Token </a:t>
            </a:r>
            <a:r>
              <a:rPr lang="zh-CN" altLang="en-US"/>
              <a:t>时提取出用户身份与角色信息。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Token </a:t>
            </a:r>
            <a:r>
              <a:rPr lang="zh-CN" altLang="en-US"/>
              <a:t>默认</a:t>
            </a:r>
            <a:r>
              <a:rPr lang="en-US" altLang="zh-CN"/>
              <a:t> 24 </a:t>
            </a:r>
            <a:r>
              <a:rPr lang="zh-CN" altLang="en-US"/>
              <a:t>小时有效，可按需扩展续签机制。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853495"/>
            <a:ext cx="10969200" cy="47592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权限角色注入与识别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使用</a:t>
            </a:r>
            <a:r>
              <a:rPr lang="en-US" altLang="zh-CN"/>
              <a:t> UsernamePasswordAuthenticationToken </a:t>
            </a:r>
            <a:r>
              <a:rPr lang="zh-CN" altLang="en-US"/>
              <a:t>将用户身份与权限注入</a:t>
            </a:r>
            <a:r>
              <a:rPr lang="en-US" altLang="zh-CN"/>
              <a:t> Security </a:t>
            </a:r>
            <a:r>
              <a:rPr lang="zh-CN" altLang="en-US"/>
              <a:t>上下文。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前端请求携带</a:t>
            </a:r>
            <a:r>
              <a:rPr lang="en-US" altLang="zh-CN"/>
              <a:t> Authorization: Bearer &lt;token&gt;</a:t>
            </a:r>
            <a:r>
              <a:rPr lang="zh-CN" altLang="en-US"/>
              <a:t>，后端过滤器中读取解析。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ym typeface="+mn-ea"/>
              </a:rPr>
              <a:t>基于</a:t>
            </a:r>
            <a:r>
              <a:rPr lang="en-US" altLang="zh-CN">
                <a:sym typeface="+mn-ea"/>
              </a:rPr>
              <a:t> @PreAuthorize("hasRole('ADMIN')") </a:t>
            </a:r>
            <a:r>
              <a:rPr lang="zh-CN" altLang="en-US">
                <a:sym typeface="+mn-ea"/>
              </a:rPr>
              <a:t>等注解实现接口访问控制。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自定义</a:t>
            </a:r>
            <a:r>
              <a:rPr lang="en-US" altLang="zh-CN"/>
              <a:t> JWT </a:t>
            </a:r>
            <a:r>
              <a:rPr lang="zh-CN" altLang="en-US"/>
              <a:t>过滤器链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创建</a:t>
            </a:r>
            <a:r>
              <a:rPr lang="en-US" altLang="zh-CN"/>
              <a:t> JwtAuthenticationFilter</a:t>
            </a:r>
            <a:r>
              <a:rPr lang="zh-CN" altLang="en-US"/>
              <a:t>，配置在</a:t>
            </a:r>
            <a:r>
              <a:rPr lang="en-US" altLang="zh-CN"/>
              <a:t> Security </a:t>
            </a:r>
            <a:r>
              <a:rPr lang="zh-CN" altLang="en-US"/>
              <a:t>过滤器链中：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拦截所有请求，判断是否携带合法</a:t>
            </a:r>
            <a:r>
              <a:rPr lang="en-US" altLang="zh-CN"/>
              <a:t> JWT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若有效则提取用户名和角色，注入认证上下文。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有效避免传统</a:t>
            </a:r>
            <a:r>
              <a:rPr lang="en-US" altLang="zh-CN"/>
              <a:t> Session </a:t>
            </a:r>
            <a:r>
              <a:rPr lang="zh-CN" altLang="en-US"/>
              <a:t>状态登录问题，实现真正</a:t>
            </a:r>
            <a:r>
              <a:rPr lang="en-US" altLang="zh-CN"/>
              <a:t>“</a:t>
            </a:r>
            <a:r>
              <a:rPr lang="zh-CN" altLang="en-US"/>
              <a:t>前后端分离</a:t>
            </a:r>
            <a:r>
              <a:rPr lang="en-US" altLang="zh-CN"/>
              <a:t>”</a:t>
            </a:r>
            <a:r>
              <a:rPr lang="zh-CN" altLang="en-US"/>
              <a:t>权限控制。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数据库角色与权限管理初始化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设计并初始化以下数据表：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users </a:t>
            </a:r>
            <a:r>
              <a:rPr lang="zh-CN" altLang="en-US"/>
              <a:t>用户表、</a:t>
            </a:r>
            <a:r>
              <a:rPr lang="en-US" altLang="zh-CN"/>
              <a:t>roles </a:t>
            </a:r>
            <a:r>
              <a:rPr lang="zh-CN" altLang="en-US"/>
              <a:t>角色表、</a:t>
            </a:r>
            <a:r>
              <a:rPr lang="en-US" altLang="zh-CN"/>
              <a:t>user_role </a:t>
            </a:r>
            <a:r>
              <a:rPr lang="zh-CN" altLang="en-US"/>
              <a:t>用户角色关联表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启动项目自动向数据库写入默认角色（如</a:t>
            </a:r>
            <a:r>
              <a:rPr lang="en-US" altLang="zh-CN"/>
              <a:t> ROLE_USER, ROLE_ADMIN</a:t>
            </a:r>
            <a:r>
              <a:rPr lang="zh-CN" altLang="en-US"/>
              <a:t>），支持动态扩展。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44240"/>
            <a:ext cx="10969200" cy="705600"/>
          </a:xfrm>
        </p:spPr>
        <p:txBody>
          <a:bodyPr/>
          <a:p>
            <a:r>
              <a:rPr lang="zh-CN" altLang="en-US"/>
              <a:t>所用</a:t>
            </a:r>
            <a:r>
              <a:rPr lang="zh-CN" altLang="en-US"/>
              <a:t>技术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049710"/>
            <a:ext cx="10969200" cy="4759200"/>
          </a:xfrm>
        </p:spPr>
        <p:txBody>
          <a:bodyPr/>
          <a:p>
            <a:pPr marL="0" indent="0">
              <a:buNone/>
            </a:pPr>
            <a:r>
              <a:rPr lang="zh-CN" altLang="en-US"/>
              <a:t>本项目为</a:t>
            </a:r>
            <a:r>
              <a:rPr lang="en-US" altLang="zh-CN"/>
              <a:t>“</a:t>
            </a:r>
            <a:r>
              <a:rPr lang="zh-CN" altLang="en-US"/>
              <a:t>智能电子招投标大数据平台</a:t>
            </a:r>
            <a:r>
              <a:rPr lang="en-US" altLang="zh-CN"/>
              <a:t>”</a:t>
            </a:r>
            <a:r>
              <a:rPr lang="zh-CN" altLang="en-US"/>
              <a:t>，采用前后端分离架构，我负责的</a:t>
            </a:r>
            <a:r>
              <a:rPr lang="en-US" altLang="zh-CN"/>
              <a:t>“</a:t>
            </a:r>
            <a:r>
              <a:rPr lang="zh-CN" altLang="en-US"/>
              <a:t>智能认证与安全子系统</a:t>
            </a:r>
            <a:r>
              <a:rPr lang="en-US" altLang="zh-CN"/>
              <a:t>”</a:t>
            </a:r>
            <a:r>
              <a:rPr lang="zh-CN" altLang="en-US"/>
              <a:t>部分使用了以下技术栈与开发工具：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后端技术</a:t>
            </a:r>
            <a:r>
              <a:rPr lang="zh-CN" altLang="en-US"/>
              <a:t>栈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2152650" y="1965960"/>
          <a:ext cx="853313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技术组件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用途</a:t>
                      </a: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Spring Boot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构建后端项目基础框架，实现快速开发</a:t>
                      </a:r>
                      <a:r>
                        <a:rPr lang="zh-CN" altLang="en-US"/>
                        <a:t>与配置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Spring Security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实现用户认证、授权、安全过滤器链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JWT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Json Web Token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用于</a:t>
                      </a:r>
                      <a:r>
                        <a:rPr lang="en-US" altLang="zh-CN"/>
                        <a:t> Token </a:t>
                      </a:r>
                      <a:r>
                        <a:rPr lang="zh-CN" altLang="en-US"/>
                        <a:t>登录认证，实现前后端分离的无状态权限控制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MySQL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持久化用户、角色、权限等核心数据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Lombok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简化</a:t>
                      </a:r>
                      <a:r>
                        <a:rPr lang="en-US" altLang="zh-CN"/>
                        <a:t> Java </a:t>
                      </a:r>
                      <a:r>
                        <a:rPr lang="zh-CN" altLang="en-US"/>
                        <a:t>代码，自动生成</a:t>
                      </a:r>
                      <a:r>
                        <a:rPr lang="en-US" altLang="zh-CN"/>
                        <a:t> getter/setter </a:t>
                      </a:r>
                      <a:r>
                        <a:rPr lang="zh-CN" altLang="en-US"/>
                        <a:t>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Maven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依赖管理与项目构建工具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Postman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接口测试工具，用于调试登录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注册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权限校验接口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IDEA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项目主要开发环境，辅助完成编码、调试与部署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TABLE_ENDDRAG_ORIGIN_RECT" val="873*220"/>
  <p:tag name="TABLE_ENDDRAG_RECT" val="47*117*873*220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1946</Words>
  <Application>WPS 演示</Application>
  <PresentationFormat>宽屏</PresentationFormat>
  <Paragraphs>160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憨憨</cp:lastModifiedBy>
  <cp:revision>155</cp:revision>
  <dcterms:created xsi:type="dcterms:W3CDTF">2019-06-19T02:08:00Z</dcterms:created>
  <dcterms:modified xsi:type="dcterms:W3CDTF">2025-05-26T03:34:12Z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836F06D788DC4960AF8414198AA3687A</vt:lpwstr>
  </property>
</Properties>
</file>