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F169A-D6C9-384B-0875-2FC0284B1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3471E-5681-6BBB-1FB7-C43BB9751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A2216-10F0-1AF7-CAB7-401FB23B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4A1-4161-4757-98A7-B9F5844D7A6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44F76-54E3-9A3C-770C-14EC6220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78969-FCB9-68EF-9934-C386C67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B66B-2A4C-4868-9882-9203A1C28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3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8F87E-402C-B4AB-188C-F83CBBF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D3CA02-0307-1154-D67F-6F132442A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EB702-8C8E-616D-2D26-5B33038A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4A1-4161-4757-98A7-B9F5844D7A6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086F0-F087-A0F7-D5A5-F2B1FABB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AD66D-6781-D497-D4CA-0E90AB55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B66B-2A4C-4868-9882-9203A1C28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8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37DB2-AFFF-4310-3F7F-F4119C493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05515-D5B9-AE02-1D0F-E995280C6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0E853-69F2-2B5F-32AE-991AB777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4A1-4161-4757-98A7-B9F5844D7A6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A1B6B-F9E0-09BD-A44F-A1438316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87C53-80F2-1A45-FBCE-2E0C7D18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B66B-2A4C-4868-9882-9203A1C28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4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1DF10-0BF4-0F64-DCA9-39EDEAEA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40138-0724-251A-2B40-9ECF04A4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68E1E-6CD0-6870-F73B-5F46317D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4A1-4161-4757-98A7-B9F5844D7A6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8E958-FE84-0363-A5A5-4B1EC625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D29B6-0240-CE7F-1A99-3FEE8150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B66B-2A4C-4868-9882-9203A1C28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5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13AC4-4563-C186-9669-34E37CDD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D5412-B06A-693D-54AF-95D96791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AD0A5-E209-C799-F251-038A3DE7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4A1-4161-4757-98A7-B9F5844D7A6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41321-530C-A8B5-B035-F3B8AB1F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B0DD4-5FAD-7BCD-5933-88A04459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B66B-2A4C-4868-9882-9203A1C28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8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1F138-E1FD-1F38-AFFB-DAD22CBB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F87A0-CAA7-6FF5-86E6-4F05AC0ED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F1CBC1-8A05-E5BC-0FF0-D67C1B85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2C6244-C930-7671-EE89-C77FFE9A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4A1-4161-4757-98A7-B9F5844D7A6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069A1D-4FDB-B191-C52D-B63A17DB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C50F46-4F2C-BCFB-C9B0-A502CB0B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B66B-2A4C-4868-9882-9203A1C28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9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103F-18F3-0F03-56F2-41E82BC8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8EEBF-84E5-BB6C-7B19-B9C59A8E7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6466D-8E26-81D2-11E3-FB4FB10D7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1ACD9F-2C6F-7695-420E-28A252435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1470C0-8AAA-0FC1-BF55-2B7858221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AF94E5-C2BB-189F-0AD1-D0FFAA23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4A1-4161-4757-98A7-B9F5844D7A6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2D316C-62D1-B72A-E971-177643BE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15A978-43AA-CB31-E19E-2D557B45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B66B-2A4C-4868-9882-9203A1C28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2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AD481-8B45-DA2F-C836-2352833E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B10558-A79B-6D70-3E32-1E2355D2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4A1-4161-4757-98A7-B9F5844D7A6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A922D5-4E4C-781D-4C1A-9B5EAF57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6B6D1-83EA-A52D-BC1D-AA2134D4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B66B-2A4C-4868-9882-9203A1C28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1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8EB88D-A3F9-AFBC-9245-EC99192A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4A1-4161-4757-98A7-B9F5844D7A6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A8EF64-E9AA-699F-1352-6C802139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8CB78C-C68E-A851-D3EC-73DBFB69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B66B-2A4C-4868-9882-9203A1C28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9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6EE77-E8B9-55D0-8E6C-57DB0979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D1900-3AE2-9104-BBE1-F473D2BF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98944-A53C-6466-7BFF-98CED7D49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F19D1-C0F0-6622-11F8-37B2F1F5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4A1-4161-4757-98A7-B9F5844D7A6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07F5D-6EA0-CBE9-100C-3A3BDD65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6FE0E-6988-85A1-3C53-D08D5BF3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B66B-2A4C-4868-9882-9203A1C28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9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FA80B-E3A2-BCB4-6EA3-2A464B48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19D1C8-9715-8EEC-1D32-F8E9D3A95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DEF665-F8DF-E394-B1F4-E48D8BA13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F9A7D-76A4-F0AB-EE1D-E8E64125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C4A1-4161-4757-98A7-B9F5844D7A6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8F1B3-4FC6-2A91-167E-0DE7BF7F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D32DF-0734-8E3D-2615-4BDDB0A0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B66B-2A4C-4868-9882-9203A1C28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4521EB-BF35-960B-CCE8-C611A6FB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ED6DA-8284-2A86-613B-A5D1A672F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02E51-CEE0-C1F5-80E6-A37ECDE49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C4A1-4161-4757-98A7-B9F5844D7A61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15ACA-D700-CA49-24B9-8F083D2D1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215CC-F320-27F1-17FB-041053E80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B66B-2A4C-4868-9882-9203A1C28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穿蓝色衣服的男孩&#10;&#10;描述已自动生成">
            <a:extLst>
              <a:ext uri="{FF2B5EF4-FFF2-40B4-BE49-F238E27FC236}">
                <a16:creationId xmlns:a16="http://schemas.microsoft.com/office/drawing/2014/main" id="{54B6A80D-97D5-661C-7C0C-E4D26E4E4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62" y="0"/>
            <a:ext cx="4228439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84875C-5380-10D7-1D13-A2A1CB21AEBB}"/>
              </a:ext>
            </a:extLst>
          </p:cNvPr>
          <p:cNvSpPr txBox="1"/>
          <p:nvPr/>
        </p:nvSpPr>
        <p:spPr>
          <a:xfrm>
            <a:off x="5191430" y="143213"/>
            <a:ext cx="6361471" cy="671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b="1" dirty="0">
                <a:latin typeface="+mn-ea"/>
              </a:rPr>
              <a:t>姓名</a:t>
            </a:r>
            <a:r>
              <a:rPr lang="zh-CN" altLang="en-US" sz="2400" dirty="0"/>
              <a:t>：张浩然</a:t>
            </a:r>
            <a:endParaRPr lang="en-US" altLang="zh-CN" sz="2400" dirty="0"/>
          </a:p>
          <a:p>
            <a:pPr>
              <a:lnSpc>
                <a:spcPts val="4000"/>
              </a:lnSpc>
            </a:pPr>
            <a:r>
              <a:rPr lang="zh-CN" altLang="en-US" sz="2400" b="1" dirty="0"/>
              <a:t>性别</a:t>
            </a:r>
            <a:r>
              <a:rPr lang="zh-CN" altLang="en-US" sz="2400" dirty="0"/>
              <a:t>：（显而易见的）男</a:t>
            </a:r>
            <a:endParaRPr lang="en-US" altLang="zh-CN" sz="2400" dirty="0"/>
          </a:p>
          <a:p>
            <a:pPr>
              <a:lnSpc>
                <a:spcPts val="4000"/>
              </a:lnSpc>
            </a:pPr>
            <a:r>
              <a:rPr lang="zh-CN" altLang="en-US" sz="2400" b="1" dirty="0"/>
              <a:t>小组职务</a:t>
            </a:r>
            <a:r>
              <a:rPr lang="zh-CN" altLang="en-US" sz="2400" dirty="0"/>
              <a:t>：组长、架构员、测试员、代码黑奴</a:t>
            </a:r>
            <a:endParaRPr lang="en-US" altLang="zh-CN" sz="2400" dirty="0"/>
          </a:p>
          <a:p>
            <a:pPr>
              <a:lnSpc>
                <a:spcPts val="4000"/>
              </a:lnSpc>
            </a:pPr>
            <a:r>
              <a:rPr lang="zh-CN" altLang="en-US" sz="2400" b="1" dirty="0"/>
              <a:t>我想说的话</a:t>
            </a:r>
            <a:r>
              <a:rPr lang="zh-CN" altLang="en-US" sz="2400" dirty="0"/>
              <a:t>：这次小组作业让我第       一次体验了合作开发程序的乐趣和 挑战。我非常荣幸能与嘉玮和耀文两位帅哥合作开发这个属于真</a:t>
            </a:r>
            <a:r>
              <a:rPr lang="en-US" altLang="zh-CN" sz="2400" dirty="0" err="1"/>
              <a:t>ikun</a:t>
            </a:r>
            <a:r>
              <a:rPr lang="zh-CN" altLang="en-US" sz="2400" dirty="0"/>
              <a:t>的账目管理系统。我们在界面上尽可能地表达出了我们作为</a:t>
            </a:r>
            <a:r>
              <a:rPr lang="en-US" altLang="zh-CN" sz="2400" dirty="0" err="1"/>
              <a:t>ikun</a:t>
            </a:r>
            <a:r>
              <a:rPr lang="zh-CN" altLang="en-US" sz="2400" dirty="0"/>
              <a:t>的幽默感，也在代码的编写中尝试了新奇的事物，在不断探索中努力实现我们的程序的初心。虽然我们的软件仍有不足，稍显简陋，但我想当我们不断积累经验，我们的专业技术也会越来越进步与成熟。未来可期！</a:t>
            </a:r>
          </a:p>
        </p:txBody>
      </p:sp>
    </p:spTree>
    <p:extLst>
      <p:ext uri="{BB962C8B-B14F-4D97-AF65-F5344CB8AC3E}">
        <p14:creationId xmlns:p14="http://schemas.microsoft.com/office/powerpoint/2010/main" val="65678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浩然</dc:creator>
  <cp:lastModifiedBy>张 浩然</cp:lastModifiedBy>
  <cp:revision>1</cp:revision>
  <dcterms:created xsi:type="dcterms:W3CDTF">2023-03-28T14:06:33Z</dcterms:created>
  <dcterms:modified xsi:type="dcterms:W3CDTF">2023-03-28T14:26:39Z</dcterms:modified>
</cp:coreProperties>
</file>