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8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2" y="4629133"/>
            <a:ext cx="5395524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062" hidden="0"/>
          <p:cNvSpPr>
            <a:spLocks noChangeArrowheads="1" noGrp="1"/>
          </p:cNvSpPr>
          <p:nvPr isPhoto="0" userDrawn="1"/>
        </p:nvSpPr>
        <p:spPr bwMode="auto">
          <a:xfrm>
            <a:off x="389188" y="6100774"/>
            <a:ext cx="4968521" cy="760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40" y="2708919"/>
            <a:ext cx="6720746" cy="72008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0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1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8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200" y="274640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600" y="274640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4" y="4406901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4" y="2906713"/>
            <a:ext cx="103632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600" y="1600201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600" y="1600201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600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4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3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4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60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-24680" y="1"/>
            <a:ext cx="1399540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600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4433908" y="1580220"/>
            <a:ext cx="6720746" cy="720080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MKGames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38683" y="2490800"/>
            <a:ext cx="6720746" cy="720080"/>
          </a:xfrm>
        </p:spPr>
        <p:txBody>
          <a:bodyPr/>
          <a:lstStyle/>
          <a:p>
            <a:pPr>
              <a:defRPr/>
            </a:pPr>
            <a:r>
              <a:rPr lang="ru-RU"/>
              <a:t>pygame project</a:t>
            </a:r>
            <a:endParaRPr lang="ru-RU"/>
          </a:p>
        </p:txBody>
      </p:sp>
      <p:sp>
        <p:nvSpPr>
          <p:cNvPr id="6" name="Subtitle 2" hidden="0"/>
          <p:cNvSpPr>
            <a:spLocks noGrp="1"/>
          </p:cNvSpPr>
          <p:nvPr isPhoto="0" userDrawn="0"/>
        </p:nvSpPr>
        <p:spPr bwMode="auto">
          <a:xfrm>
            <a:off x="5436890" y="6033144"/>
            <a:ext cx="6720745" cy="72008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by Sadikov Magomed and Novikov Kirill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Цель разработки проекта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Цель заключалась в том чтобы освоить PyGame,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применить его функции на практике, сделать что-то интересное и возможно, даже полезное в будущем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43900" y="274638"/>
            <a:ext cx="11058525" cy="114458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Какие технологии использовались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28600" y="1781175"/>
            <a:ext cx="7784905" cy="3081524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14325" y="2722563"/>
            <a:ext cx="5325449" cy="532544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521666" y="2609849"/>
            <a:ext cx="3902539" cy="4068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S2WAdventure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91500" y="1600201"/>
            <a:ext cx="11190900" cy="90487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Игра S2WAdventure это некий платформер который представляет собой  возможность уникальнейшее произведение искусства которое было придумано Магомедом Садиковым и не имеет аналогов в России и СНГ. В этой игре ты можешь переключаться между мирами с помощью клавиши «E», что делает ее ещё уникальнее.</a:t>
            </a:r>
            <a:endParaRPr sz="16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258862" y="2347325"/>
            <a:ext cx="89709" cy="15774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060760" y="2324463"/>
            <a:ext cx="70479" cy="18061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5020" y="2333836"/>
            <a:ext cx="99954" cy="18472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58149" y="2857711"/>
            <a:ext cx="5873089" cy="3670681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6670349" y="2167896"/>
            <a:ext cx="83285" cy="1794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131239" y="2857711"/>
            <a:ext cx="5880760" cy="367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Evil Chinese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29600" y="1600201"/>
            <a:ext cx="11152800" cy="83819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Игра The Evil Chinese это некий аналог Tomb Of The Mask, но в данной  игре ваша свобода не ограничена полями, вы можете делать что угодно, но  главное, вы должны собрать не менее 10 риса.</a:t>
            </a:r>
            <a:endParaRPr sz="16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3273971" y="2781300"/>
            <a:ext cx="149154" cy="2297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9703" y="2532027"/>
            <a:ext cx="4027073" cy="4021950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7954868" y="2965736"/>
            <a:ext cx="141335" cy="23466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76777" y="2532027"/>
            <a:ext cx="4010922" cy="4046552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10840561" y="1282944"/>
            <a:ext cx="91617" cy="1346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096203" y="2532027"/>
            <a:ext cx="3953609" cy="4040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BeerFlight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48625" y="1600201"/>
            <a:ext cx="11333775" cy="98107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Игра BeerFlight - это величайшее произведение искусства, которое представляет собой аналог игры Jetpack Joyride и вообще, это самое крутое во что мы все будем играть или уже играли</a:t>
            </a:r>
            <a:r>
              <a:rPr sz="1600"/>
              <a:t>.</a:t>
            </a:r>
            <a:endParaRPr sz="16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5346" y="2705064"/>
            <a:ext cx="6004617" cy="375288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079963" y="2705064"/>
            <a:ext cx="6019800" cy="3762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76249" y="3303588"/>
            <a:ext cx="10972800" cy="1143000"/>
          </a:xfrm>
        </p:spPr>
        <p:txBody>
          <a:bodyPr/>
          <a:lstStyle/>
          <a:p>
            <a:pPr>
              <a:defRPr/>
            </a:pPr>
            <a:r>
              <a:rPr sz="7200"/>
              <a:t>Спасибо за внимание!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R7-Office/6.3.1.43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кирилл новиков</cp:lastModifiedBy>
  <cp:revision>6</cp:revision>
  <dcterms:created xsi:type="dcterms:W3CDTF">2012-12-03T06:56:55Z</dcterms:created>
  <dcterms:modified xsi:type="dcterms:W3CDTF">2022-01-14T21:08:53Z</dcterms:modified>
  <cp:category/>
  <cp:contentStatus/>
  <cp:version/>
</cp:coreProperties>
</file>