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4433908" y="158022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MKGames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38683" y="2490799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ru-RU"/>
              <a:t>pygame project</a:t>
            </a:r>
            <a:endParaRPr lang="ru-RU"/>
          </a:p>
        </p:txBody>
      </p:sp>
      <p:sp>
        <p:nvSpPr>
          <p:cNvPr id="6" name="Subtitle 2" hidden="0"/>
          <p:cNvSpPr>
            <a:spLocks noGrp="1"/>
          </p:cNvSpPr>
          <p:nvPr isPhoto="0" userDrawn="0"/>
        </p:nvSpPr>
        <p:spPr bwMode="auto">
          <a:xfrm>
            <a:off x="5436889" y="6033143"/>
            <a:ext cx="6720745" cy="72007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r" defTabSz="91440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/>
              <a:t>by Sadikov Magomed and Novikov Kirill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Цель разработки проекта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Цель заключалась в том чтобы освоить PyGame, освоить командную разработку,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применить его функции на практике, сделать что-то интересное и возможно, даже полезное в будущем.</a:t>
            </a:r>
            <a:endParaRPr lang="ru-R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543899" y="274638"/>
            <a:ext cx="11058524" cy="114458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Какие технологии использовались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14324" y="1146174"/>
            <a:ext cx="6376740" cy="2524125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-161925" y="2989263"/>
            <a:ext cx="5325449" cy="5325449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543375" y="1250949"/>
            <a:ext cx="3223729" cy="3360738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3692652" y="3161506"/>
            <a:ext cx="4652222" cy="2271593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6776488" y="4611687"/>
            <a:ext cx="399097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S2WAdventure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91500" y="1600201"/>
            <a:ext cx="11190899" cy="90487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Игра S2WAdventure - это платформер, который представляет собой уникальнейшее произведение искусства которое было придумано Магомедом Садиковым и не имеет аналогов в России и СНГ. В этой игре ты можешь переключаться между мирами с помощью клавиши «E», что делает ее ещё уникальнее и интереснее.</a:t>
            </a:r>
            <a:endParaRPr sz="16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258862" y="2347325"/>
            <a:ext cx="89709" cy="15774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060759" y="2324463"/>
            <a:ext cx="70479" cy="18061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05019" y="2333836"/>
            <a:ext cx="99954" cy="18472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58149" y="2857711"/>
            <a:ext cx="5873089" cy="3670680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6670349" y="2167896"/>
            <a:ext cx="83285" cy="1794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131239" y="2857711"/>
            <a:ext cx="5880759" cy="3675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The Evil Chinese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29599" y="1600201"/>
            <a:ext cx="11152800" cy="83819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Игра The Evil Chinese это некий аналог Tomb Of The Mask, но в данной  игре ваша свобода не ограничена полями, вы можете делать что угодно, но  главное, ваш китаец должен собрать не менее 10 рисинок.</a:t>
            </a:r>
            <a:endParaRPr sz="16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3273971" y="2781299"/>
            <a:ext cx="149154" cy="2297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1870" y="2532027"/>
            <a:ext cx="4054906" cy="4049747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7954867" y="2965736"/>
            <a:ext cx="141334" cy="23466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76776" y="2535221"/>
            <a:ext cx="4010922" cy="4046552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10840560" y="1282944"/>
            <a:ext cx="91617" cy="13469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086882" y="2532027"/>
            <a:ext cx="3962930" cy="4049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BeerFlight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48625" y="1600201"/>
            <a:ext cx="11333774" cy="98107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Игра BeerFlight - это величайшее произведение искусства, которое представляет собой аналог игры Jetpack Joyride и вообще, это самое крутое во что мы все будем играть или уже играли</a:t>
            </a:r>
            <a:r>
              <a:rPr sz="1600"/>
              <a:t>.</a:t>
            </a:r>
            <a:endParaRPr sz="1600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5345" y="2705063"/>
            <a:ext cx="6004616" cy="3752884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079962" y="2705063"/>
            <a:ext cx="6019799" cy="3762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76249" y="3303588"/>
            <a:ext cx="10972800" cy="1143000"/>
          </a:xfrm>
        </p:spPr>
        <p:txBody>
          <a:bodyPr/>
          <a:lstStyle/>
          <a:p>
            <a:pPr>
              <a:defRPr/>
            </a:pPr>
            <a:r>
              <a:rPr sz="7200"/>
              <a:t>Спасибо за внимание!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R7-Office/6.3.1.43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кирилл новиков</cp:lastModifiedBy>
  <cp:revision>7</cp:revision>
  <dcterms:created xsi:type="dcterms:W3CDTF">2012-12-03T06:56:55Z</dcterms:created>
  <dcterms:modified xsi:type="dcterms:W3CDTF">2022-01-15T08:05:27Z</dcterms:modified>
  <cp:category/>
  <cp:contentStatus/>
  <cp:version/>
</cp:coreProperties>
</file>