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>
        <p:scale>
          <a:sx n="97" d="100"/>
          <a:sy n="97" d="100"/>
        </p:scale>
        <p:origin x="11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07631-6528-F347-8636-8D72423D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1EBA2-FF53-EB44-B579-C03358D3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694F9-A7CB-5648-A3E0-A5640A14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F99F5-A4DF-2248-B41E-3E50D1F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D0FE5-C613-DA46-9FE0-0190009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33988-52ED-C649-BDDC-1862536C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2253A9-9F63-174F-8415-04852C09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61BF4-1881-C149-BD3F-4E542F5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1BDA5-CEEF-A24E-A3FD-2DEE0722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F36E8-954F-4D4D-9422-DBAE0F8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981695-17D3-534A-89CC-AF14B3B5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E71F9-C8D5-5647-A3A2-2513E32D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CDE4E-606E-6B46-BAF6-3FBBEB4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9AA98-6634-A64A-8DDF-D65A025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E6997-6FD7-1B49-B8EC-A772A10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1A5B5-0BB1-8A4C-A119-8B9A105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4B725-B877-4246-B977-87F741E3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39377-160A-F449-9C41-ED9AB5C0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D296D-D1B6-6B42-95F4-54214AB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C3E3E-B709-774C-8512-0C576290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9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8A54-B8C6-8849-9898-BA237185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F1737-5CF8-054E-8607-CEB485E6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4C9D-CBAC-6E45-BE52-BF55C84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1DA3B-6C96-B44C-978F-D6D46D3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8DD7C-E3BE-CD45-A785-7160E38A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0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51177-3E36-D14C-B389-95DF063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BB1E2-F705-9142-8912-B46277262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D68F2-0F91-AF4A-A911-59BCF9B4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28817-7B27-2C44-9CCE-B2D6D9F1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13E6F-21CD-5F40-9FC0-B3EF67B7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611A8-7586-6F44-A031-850BCEAB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4CD7A-54A1-DD47-AFDF-D1E3A638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CDFC8-C61A-FA46-BB49-A47FFBE6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3B30BC-7583-AF49-A95C-426D4CD4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A8947-22CF-0E49-862F-3B2DFC4B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33A9DF-628F-C048-9E1B-13361DD0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26CEE-0B68-5644-84B6-B61C3B2E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87E981-F708-054B-8AEA-01D4AEA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66BB38-66C4-AD4A-ADED-42CD4808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D3A0A-D030-814E-B12E-2014653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4323A1-89BE-5E42-95F7-8B2EED56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BD125-41E5-AD49-BEB8-97B6EEA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A165F9-30F6-B646-A212-315A4DA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578B4-6B9F-FB44-A725-390B7923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AC3146-D8C8-C148-A105-F97F718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71CB7-CA3C-F341-8EC6-5A1446F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3D578-A74C-B44B-81E6-7C25F97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091B2-0388-F44B-9924-8588486E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2B81CB-F815-0742-9B09-253C1BD3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8C9BF-31CA-8E4F-99C4-E9A8F90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60CD6-21D8-7547-B225-76EDD2D0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EE07C-CF43-204C-85CC-34C12AA5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E810-E1DF-B248-B875-BD943D77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357CD2-50B0-7A47-A4E5-7E462435A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F8F9B1-D8B8-D546-A2CE-EBDB21F8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4FDC8-C376-5342-A7FA-A5E9644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AAB9B-7B08-DD43-8E0E-0FFC3A0E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B30A26-784A-FD4A-A1D8-A9DAB4C5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E6F62-D5A8-A14B-B51D-9D633DE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10B9E-B341-C74A-911C-7F21802C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3695D-150C-B24C-8813-A21ED902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5360-E5CB-C74D-BFB5-4260E5E6C4CB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199EE-1A8E-344A-B7A8-EB4A868E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2F536-1523-4742-8230-BC6140FA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1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9D58DC-7BA5-E844-92F3-5CC98469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1F37F-DCBD-744F-8D1A-53B0B50296D1}"/>
              </a:ext>
            </a:extLst>
          </p:cNvPr>
          <p:cNvSpPr txBox="1"/>
          <p:nvPr/>
        </p:nvSpPr>
        <p:spPr>
          <a:xfrm>
            <a:off x="374573" y="5894024"/>
            <a:ext cx="313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Садикова Магомеда</a:t>
            </a:r>
          </a:p>
          <a:p>
            <a:r>
              <a:rPr lang="ru-RU" dirty="0"/>
              <a:t>Для Яндекс Лицея(179 школа)</a:t>
            </a:r>
          </a:p>
        </p:txBody>
      </p:sp>
    </p:spTree>
    <p:extLst>
      <p:ext uri="{BB962C8B-B14F-4D97-AF65-F5344CB8AC3E}">
        <p14:creationId xmlns:p14="http://schemas.microsoft.com/office/powerpoint/2010/main" val="37867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A7A71-3235-2042-B67C-85CAFD1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06CDA-86FB-684E-8FB1-F2F0E4E6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тетриса просты ставь детали и выстраивай линии</a:t>
            </a:r>
          </a:p>
          <a:p>
            <a:r>
              <a:rPr lang="ru-RU" dirty="0"/>
              <a:t>Можно выбрать режим посложнее где имеется ограниченное время на выставление деталей</a:t>
            </a:r>
            <a:endParaRPr lang="en-GB" dirty="0"/>
          </a:p>
          <a:p>
            <a:r>
              <a:rPr lang="ru-RU" dirty="0"/>
              <a:t>Детали передвигаются плавно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1D3B3F-CEA9-B648-B620-614485CE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82" b="98471" l="466" r="99907">
                        <a14:foregroundMark x1="1679" y1="2446" x2="9049" y2="45413"/>
                        <a14:foregroundMark x1="9049" y1="45413" x2="3078" y2="33639"/>
                        <a14:foregroundMark x1="3078" y1="33639" x2="2892" y2="18043"/>
                        <a14:foregroundMark x1="2892" y1="18043" x2="5131" y2="58792"/>
                        <a14:foregroundMark x1="5131" y1="58792" x2="1119" y2="27676"/>
                        <a14:foregroundMark x1="1119" y1="27676" x2="7556" y2="61774"/>
                        <a14:foregroundMark x1="7556" y1="61774" x2="3358" y2="49924"/>
                        <a14:foregroundMark x1="3358" y1="49924" x2="11101" y2="84633"/>
                        <a14:foregroundMark x1="11101" y1="84633" x2="5784" y2="70260"/>
                        <a14:foregroundMark x1="5784" y1="70260" x2="5037" y2="88226"/>
                        <a14:foregroundMark x1="5037" y1="88226" x2="23881" y2="91361"/>
                        <a14:foregroundMark x1="23881" y1="91361" x2="69123" y2="88073"/>
                        <a14:foregroundMark x1="69123" y1="88073" x2="80037" y2="77294"/>
                        <a14:foregroundMark x1="80037" y1="77294" x2="83955" y2="17431"/>
                        <a14:foregroundMark x1="99644" y1="75557" x2="99907" y2="76529"/>
                        <a14:foregroundMark x1="99227" y1="74012" x2="99407" y2="74677"/>
                        <a14:foregroundMark x1="83955" y1="17431" x2="98276" y2="70488"/>
                        <a14:foregroundMark x1="98145" y1="59861" x2="95243" y2="32416"/>
                        <a14:foregroundMark x1="99702" y1="74593" x2="99640" y2="74008"/>
                        <a14:foregroundMark x1="99907" y1="76529" x2="99799" y2="75512"/>
                        <a14:foregroundMark x1="95243" y1="32416" x2="79011" y2="57416"/>
                        <a14:foregroundMark x1="79011" y1="57416" x2="58675" y2="49847"/>
                        <a14:foregroundMark x1="58675" y1="49847" x2="51399" y2="25841"/>
                        <a14:foregroundMark x1="51399" y1="25841" x2="47761" y2="64908"/>
                        <a14:foregroundMark x1="47761" y1="64908" x2="43470" y2="32034"/>
                        <a14:foregroundMark x1="43470" y1="32034" x2="32836" y2="74924"/>
                        <a14:foregroundMark x1="32836" y1="74924" x2="26493" y2="45795"/>
                        <a14:foregroundMark x1="26493" y1="45795" x2="28078" y2="30352"/>
                        <a14:foregroundMark x1="28078" y1="30352" x2="21082" y2="67737"/>
                        <a14:foregroundMark x1="21082" y1="67737" x2="15299" y2="16208"/>
                        <a14:foregroundMark x1="15299" y1="16208" x2="8769" y2="47936"/>
                        <a14:foregroundMark x1="8769" y1="47936" x2="13060" y2="29587"/>
                        <a14:foregroundMark x1="13060" y1="29587" x2="11660" y2="52370"/>
                        <a14:foregroundMark x1="11660" y1="52370" x2="24067" y2="14985"/>
                        <a14:foregroundMark x1="24067" y1="14985" x2="24067" y2="52676"/>
                        <a14:foregroundMark x1="24067" y1="52676" x2="34422" y2="13914"/>
                        <a14:foregroundMark x1="34422" y1="13914" x2="27239" y2="59862"/>
                        <a14:foregroundMark x1="27239" y1="59862" x2="37407" y2="26682"/>
                        <a14:foregroundMark x1="55690" y1="48853" x2="40112" y2="52370"/>
                        <a14:foregroundMark x1="40112" y1="52370" x2="77146" y2="27217"/>
                        <a14:foregroundMark x1="77146" y1="27217" x2="96362" y2="3364"/>
                        <a14:foregroundMark x1="96362" y1="3364" x2="63060" y2="16820"/>
                        <a14:foregroundMark x1="63060" y1="16820" x2="41418" y2="33028"/>
                        <a14:foregroundMark x1="41418" y1="33028" x2="60914" y2="19113"/>
                        <a14:foregroundMark x1="60914" y1="19113" x2="38619" y2="32187"/>
                        <a14:foregroundMark x1="38619" y1="32187" x2="59608" y2="5734"/>
                        <a14:foregroundMark x1="59608" y1="5734" x2="31157" y2="16820"/>
                        <a14:foregroundMark x1="31157" y1="16820" x2="41511" y2="2141"/>
                        <a14:foregroundMark x1="41511" y1="2141" x2="5970" y2="28058"/>
                        <a14:foregroundMark x1="5970" y1="28058" x2="7183" y2="16590"/>
                        <a14:foregroundMark x1="7183" y1="16590" x2="9981" y2="32263"/>
                        <a14:foregroundMark x1="9981" y1="32263" x2="6903" y2="12385"/>
                        <a14:foregroundMark x1="6903" y1="12385" x2="19590" y2="26682"/>
                        <a14:foregroundMark x1="19590" y1="26682" x2="44496" y2="38073"/>
                        <a14:foregroundMark x1="44496" y1="38073" x2="51026" y2="46024"/>
                        <a14:foregroundMark x1="7183" y1="90367" x2="61940" y2="96789"/>
                        <a14:foregroundMark x1="61940" y1="96789" x2="91045" y2="94266"/>
                        <a14:foregroundMark x1="91045" y1="94266" x2="95802" y2="6728"/>
                        <a14:foregroundMark x1="95802" y1="6728" x2="95522" y2="4587"/>
                        <a14:foregroundMark x1="87127" y1="7875" x2="98207" y2="64854"/>
                        <a14:foregroundMark x1="98661" y1="75838" x2="96549" y2="91590"/>
                        <a14:foregroundMark x1="98905" y1="74014" x2="98793" y2="74852"/>
                        <a14:foregroundMark x1="96549" y1="91590" x2="50280" y2="93731"/>
                        <a14:foregroundMark x1="50280" y1="93731" x2="30784" y2="88073"/>
                        <a14:foregroundMark x1="30784" y1="88073" x2="31343" y2="61544"/>
                        <a14:foregroundMark x1="31343" y1="61544" x2="58675" y2="5122"/>
                        <a14:foregroundMark x1="58675" y1="5122" x2="89646" y2="3058"/>
                        <a14:foregroundMark x1="89646" y1="3058" x2="99347" y2="5505"/>
                        <a14:foregroundMark x1="98392" y1="26687" x2="99907" y2="25535"/>
                        <a14:foregroundMark x1="44123" y1="67966" x2="98135" y2="26883"/>
                        <a14:foregroundMark x1="99907" y1="25535" x2="99907" y2="25535"/>
                        <a14:foregroundMark x1="16138" y1="79587" x2="11847" y2="98471"/>
                        <a14:foregroundMark x1="30410" y1="92508" x2="54478" y2="21483"/>
                        <a14:foregroundMark x1="54478" y1="21483" x2="53078" y2="19343"/>
                        <a14:foregroundMark x1="40578" y1="35550" x2="56903" y2="35780"/>
                        <a14:foregroundMark x1="52239" y1="28823" x2="47575" y2="33869"/>
                        <a14:foregroundMark x1="40299" y1="50306" x2="37500" y2="67584"/>
                        <a14:foregroundMark x1="37500" y1="67584" x2="45336" y2="50994"/>
                        <a14:foregroundMark x1="45336" y1="50994" x2="39366" y2="64450"/>
                        <a14:foregroundMark x1="39366" y1="64450" x2="63153" y2="15520"/>
                        <a14:foregroundMark x1="63153" y1="15520" x2="34795" y2="90596"/>
                        <a14:foregroundMark x1="34795" y1="90596" x2="37780" y2="75306"/>
                        <a14:foregroundMark x1="37780" y1="75306" x2="41045" y2="87309"/>
                        <a14:foregroundMark x1="41045" y1="87309" x2="39739" y2="88226"/>
                        <a14:foregroundMark x1="51026" y1="75306" x2="61101" y2="63226"/>
                        <a14:foregroundMark x1="61101" y1="63226" x2="41604" y2="87615"/>
                        <a14:foregroundMark x1="41604" y1="87615" x2="67257" y2="71789"/>
                        <a14:foregroundMark x1="67257" y1="71789" x2="32369" y2="95642"/>
                        <a14:foregroundMark x1="32369" y1="95642" x2="49534" y2="82339"/>
                        <a14:foregroundMark x1="49534" y1="82339" x2="41511" y2="83945"/>
                        <a14:foregroundMark x1="39179" y1="85092" x2="46455" y2="72324"/>
                        <a14:foregroundMark x1="46455" y1="72324" x2="39366" y2="86086"/>
                        <a14:foregroundMark x1="39366" y1="86086" x2="58769" y2="62080"/>
                        <a14:foregroundMark x1="58769" y1="62080" x2="43190" y2="90138"/>
                        <a14:foregroundMark x1="4571" y1="13838" x2="4571" y2="26835"/>
                        <a14:foregroundMark x1="4571" y1="26835" x2="4104" y2="9939"/>
                        <a14:foregroundMark x1="4104" y1="9939" x2="17910" y2="40520"/>
                        <a14:foregroundMark x1="466" y1="43654" x2="466" y2="43185"/>
                        <a14:foregroundMark x1="3358" y1="36927" x2="6623" y2="32187"/>
                        <a14:foregroundMark x1="26119" y1="30352" x2="25840" y2="12997"/>
                        <a14:foregroundMark x1="94776" y1="43960" x2="98134" y2="49235"/>
                        <a14:foregroundMark x1="98321" y1="49388" x2="98321" y2="50917"/>
                        <a14:foregroundMark x1="98134" y1="51988" x2="98134" y2="52905"/>
                        <a14:foregroundMark x1="97015" y1="36239" x2="97948" y2="34862"/>
                        <a14:foregroundMark x1="98881" y1="34786" x2="98881" y2="34786"/>
                        <a14:foregroundMark x1="99160" y1="37997" x2="99160" y2="37997"/>
                        <a14:foregroundMark x1="98321" y1="43272" x2="98321" y2="43272"/>
                        <a14:foregroundMark x1="98507" y1="42508" x2="98507" y2="42508"/>
                        <a14:foregroundMark x1="98601" y1="42508" x2="97295" y2="42508"/>
                        <a14:foregroundMark x1="96549" y1="42049" x2="98787" y2="42661"/>
                        <a14:foregroundMark x1="97854" y1="45107" x2="98601" y2="45183"/>
                        <a14:foregroundMark x1="97015" y1="32722" x2="98787" y2="44419"/>
                        <a14:foregroundMark x1="96922" y1="27982" x2="99067" y2="33104"/>
                        <a14:backgroundMark x1="51" y1="42585" x2="0" y2="52064"/>
                        <a14:backgroundMark x1="93" y1="34786" x2="70" y2="39041"/>
                        <a14:backgroundMark x1="0" y1="39755" x2="187" y2="43196"/>
                        <a14:backgroundMark x1="99855" y1="50917" x2="99907" y2="60245"/>
                        <a14:backgroundMark x1="99819" y1="44315" x2="99847" y2="49388"/>
                        <a14:backgroundMark x1="99783" y1="37997" x2="99798" y2="40534"/>
                        <a14:backgroundMark x1="99765" y1="34786" x2="99783" y2="37997"/>
                        <a14:backgroundMark x1="99755" y1="32918" x2="99765" y2="34786"/>
                        <a14:backgroundMark x1="99720" y1="26682" x2="99742" y2="30712"/>
                        <a14:backgroundMark x1="99646" y1="52905" x2="99907" y2="74006"/>
                        <a14:backgroundMark x1="99621" y1="50917" x2="99634" y2="51988"/>
                        <a14:backgroundMark x1="99594" y1="48719" x2="99602" y2="49388"/>
                        <a14:backgroundMark x1="99540" y1="44343" x2="99593" y2="48661"/>
                        <a14:backgroundMark x1="99347" y1="74694" x2="99720" y2="75535"/>
                      </a14:backgroundRemoval>
                    </a14:imgEffect>
                  </a14:imgLayer>
                </a14:imgProps>
              </a:ext>
            </a:extLst>
          </a:blip>
          <a:srcRect r="923"/>
          <a:stretch/>
        </p:blipFill>
        <p:spPr>
          <a:xfrm>
            <a:off x="6096000" y="2808648"/>
            <a:ext cx="3279227" cy="40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43E74-7C0A-D44F-8CFE-6D5772A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D0487-357A-3C4F-BB12-FBA419D5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Отображаются лучшие 9 результатов по набранным очкам, по режиму результаты не сортируются.</a:t>
            </a:r>
          </a:p>
          <a:p>
            <a:r>
              <a:rPr lang="ru-RU" dirty="0"/>
              <a:t>Можно удалить результат, при этом нужно будет повторное подтверждение.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E546D0-9A80-1342-9FB3-87A4D25E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35" l="95" r="97348">
                        <a14:foregroundMark x1="2462" y1="2326" x2="7008" y2="77287"/>
                        <a14:foregroundMark x1="7008" y1="77287" x2="27462" y2="12636"/>
                        <a14:foregroundMark x1="27462" y1="12636" x2="20549" y2="64574"/>
                        <a14:foregroundMark x1="20549" y1="64574" x2="11837" y2="15271"/>
                        <a14:foregroundMark x1="11837" y1="15271" x2="15720" y2="75581"/>
                        <a14:foregroundMark x1="15720" y1="75581" x2="10417" y2="14186"/>
                        <a14:foregroundMark x1="10417" y1="14186" x2="9659" y2="88295"/>
                        <a14:foregroundMark x1="9659" y1="88295" x2="8807" y2="25426"/>
                        <a14:foregroundMark x1="8807" y1="25426" x2="27083" y2="84031"/>
                        <a14:foregroundMark x1="27083" y1="84031" x2="26515" y2="20930"/>
                        <a14:foregroundMark x1="26515" y1="20930" x2="33049" y2="77752"/>
                        <a14:foregroundMark x1="33049" y1="77752" x2="20170" y2="7132"/>
                        <a14:foregroundMark x1="20170" y1="7132" x2="15909" y2="75271"/>
                        <a14:foregroundMark x1="15909" y1="75271" x2="19886" y2="93721"/>
                        <a14:foregroundMark x1="19886" y1="93721" x2="54167" y2="4961"/>
                        <a14:foregroundMark x1="54167" y1="4961" x2="47822" y2="86744"/>
                        <a14:foregroundMark x1="47822" y1="86744" x2="41951" y2="16822"/>
                        <a14:foregroundMark x1="41951" y1="16822" x2="76894" y2="83256"/>
                        <a14:foregroundMark x1="76894" y1="83256" x2="85985" y2="59225"/>
                        <a14:foregroundMark x1="85985" y1="59225" x2="81818" y2="22791"/>
                        <a14:foregroundMark x1="81818" y1="22791" x2="70928" y2="80853"/>
                        <a14:foregroundMark x1="70928" y1="80853" x2="73201" y2="97364"/>
                        <a14:foregroundMark x1="73201" y1="97364" x2="68750" y2="853"/>
                        <a14:foregroundMark x1="68750" y1="853" x2="63542" y2="70853"/>
                        <a14:foregroundMark x1="63542" y1="70853" x2="66098" y2="87984"/>
                        <a14:foregroundMark x1="66098" y1="87984" x2="56913" y2="5659"/>
                        <a14:foregroundMark x1="56913" y1="5659" x2="43087" y2="25891"/>
                        <a14:foregroundMark x1="43087" y1="25891" x2="47159" y2="83721"/>
                        <a14:foregroundMark x1="47159" y1="83721" x2="44981" y2="2791"/>
                        <a14:foregroundMark x1="44981" y1="2791" x2="40246" y2="58295"/>
                        <a14:foregroundMark x1="40246" y1="58295" x2="49432" y2="93953"/>
                        <a14:foregroundMark x1="49432" y1="93953" x2="57386" y2="63876"/>
                        <a14:foregroundMark x1="57386" y1="63876" x2="53125" y2="32713"/>
                        <a14:foregroundMark x1="53125" y1="32713" x2="44034" y2="67674"/>
                        <a14:foregroundMark x1="44034" y1="67674" x2="48580" y2="87054"/>
                        <a14:foregroundMark x1="48580" y1="87054" x2="43655" y2="13721"/>
                        <a14:foregroundMark x1="43655" y1="13721" x2="29924" y2="35891"/>
                        <a14:foregroundMark x1="29924" y1="35891" x2="36174" y2="73411"/>
                        <a14:foregroundMark x1="36174" y1="73411" x2="33807" y2="8682"/>
                        <a14:foregroundMark x1="33807" y1="8682" x2="28788" y2="99225"/>
                        <a14:foregroundMark x1="1610" y1="96279" x2="1420" y2="13566"/>
                        <a14:foregroundMark x1="1420" y1="13566" x2="1989" y2="31705"/>
                        <a14:foregroundMark x1="1989" y1="31705" x2="15152" y2="45814"/>
                        <a14:foregroundMark x1="15152" y1="45814" x2="38731" y2="36512"/>
                        <a14:foregroundMark x1="38731" y1="36512" x2="11932" y2="37674"/>
                        <a14:foregroundMark x1="11932" y1="37674" x2="3409" y2="89767"/>
                        <a14:foregroundMark x1="3409" y1="89767" x2="40625" y2="7519"/>
                        <a14:foregroundMark x1="40625" y1="7519" x2="16951" y2="36899"/>
                        <a14:foregroundMark x1="16951" y1="36899" x2="4261" y2="23101"/>
                        <a14:foregroundMark x1="4261" y1="23101" x2="5398" y2="42636"/>
                        <a14:foregroundMark x1="5398" y1="42636" x2="6061" y2="28915"/>
                        <a14:foregroundMark x1="6061" y1="28915" x2="19223" y2="3101"/>
                        <a14:foregroundMark x1="19223" y1="3101" x2="20265" y2="21395"/>
                        <a14:foregroundMark x1="20265" y1="21395" x2="37405" y2="3101"/>
                        <a14:foregroundMark x1="37405" y1="3101" x2="60417" y2="2093"/>
                        <a14:foregroundMark x1="60417" y1="2093" x2="78504" y2="2713"/>
                        <a14:foregroundMark x1="92909" y1="1775" x2="95170" y2="1628"/>
                        <a14:foregroundMark x1="78504" y1="2713" x2="88621" y2="2054"/>
                        <a14:foregroundMark x1="94222" y1="4253" x2="89205" y2="18140"/>
                        <a14:foregroundMark x1="95170" y1="1628" x2="94536" y2="3384"/>
                        <a14:foregroundMark x1="89205" y1="18140" x2="92614" y2="5504"/>
                        <a14:foregroundMark x1="92614" y1="5504" x2="91572" y2="20465"/>
                        <a14:foregroundMark x1="91572" y1="20465" x2="97822" y2="37132"/>
                        <a14:foregroundMark x1="97822" y1="37132" x2="96307" y2="54341"/>
                        <a14:foregroundMark x1="96307" y1="54341" x2="91572" y2="41938"/>
                        <a14:foregroundMark x1="91572" y1="41938" x2="97254" y2="99612"/>
                        <a14:foregroundMark x1="92708" y1="9380" x2="75000" y2="13721"/>
                        <a14:foregroundMark x1="75000" y1="13721" x2="90057" y2="8682"/>
                        <a14:foregroundMark x1="90057" y1="8682" x2="72348" y2="4496"/>
                        <a14:foregroundMark x1="72348" y1="4496" x2="3030" y2="2791"/>
                        <a14:foregroundMark x1="3030" y1="2791" x2="19792" y2="155"/>
                        <a14:foregroundMark x1="19792" y1="155" x2="37879" y2="1705"/>
                        <a14:foregroundMark x1="37879" y1="1705" x2="73864" y2="78"/>
                        <a14:foregroundMark x1="73864" y1="78" x2="82765" y2="78"/>
                        <a14:foregroundMark x1="5208" y1="3798" x2="62879" y2="9147"/>
                        <a14:foregroundMark x1="62879" y1="9147" x2="80398" y2="8217"/>
                        <a14:foregroundMark x1="80398" y1="8217" x2="95455" y2="78"/>
                        <a14:foregroundMark x1="79167" y1="14961" x2="89110" y2="12403"/>
                        <a14:foregroundMark x1="83712" y1="14574" x2="89110" y2="7132"/>
                        <a14:foregroundMark x1="88636" y1="27984" x2="88636" y2="2326"/>
                        <a14:foregroundMark x1="94981" y1="36124" x2="94697" y2="620"/>
                        <a14:foregroundMark x1="94697" y1="620" x2="90720" y2="25581"/>
                        <a14:foregroundMark x1="90720" y1="25581" x2="85985" y2="3798"/>
                        <a14:foregroundMark x1="85985" y1="3798" x2="84091" y2="24961"/>
                        <a14:foregroundMark x1="84091" y1="24961" x2="82481" y2="10000"/>
                        <a14:foregroundMark x1="82481" y1="10000" x2="85038" y2="29147"/>
                        <a14:foregroundMark x1="85038" y1="29147" x2="86837" y2="2403"/>
                        <a14:foregroundMark x1="86837" y1="2403" x2="87216" y2="17209"/>
                        <a14:foregroundMark x1="87216" y1="17209" x2="89583" y2="3333"/>
                        <a14:foregroundMark x1="89583" y1="3333" x2="86364" y2="19767"/>
                        <a14:foregroundMark x1="86364" y1="19767" x2="89110" y2="1860"/>
                        <a14:foregroundMark x1="89110" y1="1860" x2="87879" y2="15116"/>
                        <a14:foregroundMark x1="87879" y1="15116" x2="91383" y2="1395"/>
                        <a14:foregroundMark x1="91383" y1="1395" x2="88636" y2="78"/>
                        <a14:foregroundMark x1="92708" y1="7519" x2="90909" y2="4186"/>
                        <a14:foregroundMark x1="90057" y1="2326" x2="86364" y2="6434"/>
                        <a14:foregroundMark x1="92708" y1="5349" x2="93182" y2="7519"/>
                        <a14:foregroundMark x1="91383" y1="8992" x2="91856" y2="4574"/>
                        <a14:foregroundMark x1="74148" y1="45039" x2="75663" y2="22558"/>
                        <a14:foregroundMark x1="75663" y1="22558" x2="27841" y2="98140"/>
                        <a14:foregroundMark x1="27841" y1="98140" x2="26515" y2="79225"/>
                        <a14:foregroundMark x1="26515" y1="79225" x2="69602" y2="2713"/>
                        <a14:foregroundMark x1="69602" y1="2713" x2="95455" y2="22016"/>
                        <a14:foregroundMark x1="95455" y1="22016" x2="84564" y2="45814"/>
                        <a14:foregroundMark x1="91193" y1="5504" x2="92803" y2="3721"/>
                        <a14:foregroundMark x1="91193" y1="4729" x2="93087" y2="0"/>
                        <a14:foregroundMark x1="93561" y1="3953" x2="86174" y2="0"/>
                        <a14:foregroundMark x1="94697" y1="4884" x2="89489" y2="388"/>
                        <a14:foregroundMark x1="93087" y1="9147" x2="88542" y2="4109"/>
                        <a14:foregroundMark x1="89962" y1="6279" x2="90152" y2="0"/>
                        <a14:foregroundMark x1="88258" y1="388" x2="88258" y2="1783"/>
                        <a14:foregroundMark x1="89015" y1="1395" x2="89015" y2="1395"/>
                        <a14:foregroundMark x1="1706" y1="2726" x2="1610" y2="1008"/>
                        <a14:foregroundMark x1="2557" y1="17907" x2="1718" y2="2932"/>
                        <a14:foregroundMark x1="1650" y1="2854" x2="1894" y2="13953"/>
                        <a14:foregroundMark x1="1610" y1="1008" x2="1645" y2="2599"/>
                        <a14:foregroundMark x1="1894" y1="13953" x2="3030" y2="1008"/>
                        <a14:foregroundMark x1="3030" y1="1008" x2="189" y2="2171"/>
                        <a14:foregroundMark x1="96591" y1="9767" x2="98674" y2="92868"/>
                        <a14:foregroundMark x1="98674" y1="92868" x2="95644" y2="23488"/>
                        <a14:foregroundMark x1="95644" y1="23488" x2="97348" y2="64186"/>
                        <a14:foregroundMark x1="97348" y1="64186" x2="96117" y2="1938"/>
                        <a14:foregroundMark x1="12973" y1="6822" x2="852" y2="1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1969" y="3126828"/>
            <a:ext cx="3054355" cy="3731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0F68C-3C1D-C546-8A81-AECE692806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18" b="92121" l="637" r="97293">
                        <a14:foregroundMark x1="12580" y1="24242" x2="1592" y2="56061"/>
                        <a14:foregroundMark x1="1592" y1="56061" x2="8280" y2="10000"/>
                        <a14:foregroundMark x1="8280" y1="10000" x2="2866" y2="39091"/>
                        <a14:foregroundMark x1="2866" y1="39091" x2="18471" y2="29394"/>
                        <a14:foregroundMark x1="18471" y1="29394" x2="12261" y2="70000"/>
                        <a14:foregroundMark x1="12261" y1="70000" x2="26752" y2="81212"/>
                        <a14:foregroundMark x1="26752" y1="81212" x2="38854" y2="55152"/>
                        <a14:foregroundMark x1="38854" y1="55152" x2="37580" y2="31212"/>
                        <a14:foregroundMark x1="37580" y1="31212" x2="31847" y2="53030"/>
                        <a14:foregroundMark x1="31847" y1="53030" x2="31051" y2="79394"/>
                        <a14:foregroundMark x1="31051" y1="79394" x2="49045" y2="76667"/>
                        <a14:foregroundMark x1="49045" y1="76667" x2="60669" y2="61212"/>
                        <a14:foregroundMark x1="60669" y1="61212" x2="73885" y2="16364"/>
                        <a14:foregroundMark x1="73885" y1="16364" x2="66720" y2="79394"/>
                        <a14:foregroundMark x1="66720" y1="79394" x2="67994" y2="51515"/>
                        <a14:foregroundMark x1="67994" y1="51515" x2="61783" y2="76364"/>
                        <a14:foregroundMark x1="61783" y1="76364" x2="76911" y2="71515"/>
                        <a14:foregroundMark x1="76911" y1="71515" x2="85191" y2="43333"/>
                        <a14:foregroundMark x1="85191" y1="43333" x2="83758" y2="68485"/>
                        <a14:foregroundMark x1="83758" y1="68485" x2="98726" y2="78485"/>
                        <a14:foregroundMark x1="98726" y1="78485" x2="96338" y2="20303"/>
                        <a14:foregroundMark x1="96338" y1="20303" x2="82006" y2="94545"/>
                        <a14:foregroundMark x1="82006" y1="94545" x2="74204" y2="5455"/>
                        <a14:foregroundMark x1="74204" y1="5455" x2="57962" y2="77273"/>
                        <a14:foregroundMark x1="57962" y1="77273" x2="48726" y2="36364"/>
                        <a14:foregroundMark x1="48726" y1="36364" x2="35510" y2="79091"/>
                        <a14:foregroundMark x1="35510" y1="79091" x2="31688" y2="10909"/>
                        <a14:foregroundMark x1="31688" y1="10909" x2="15924" y2="88485"/>
                        <a14:foregroundMark x1="15924" y1="88485" x2="29140" y2="35455"/>
                        <a14:foregroundMark x1="29140" y1="35455" x2="39013" y2="28485"/>
                        <a14:foregroundMark x1="10828" y1="40909" x2="25796" y2="41212"/>
                        <a14:foregroundMark x1="25796" y1="41212" x2="19745" y2="39394"/>
                        <a14:foregroundMark x1="41242" y1="33333" x2="71178" y2="26364"/>
                        <a14:foregroundMark x1="71178" y1="26364" x2="83439" y2="28485"/>
                        <a14:foregroundMark x1="83439" y1="28485" x2="69108" y2="35152"/>
                        <a14:foregroundMark x1="69108" y1="35152" x2="55892" y2="34242"/>
                        <a14:foregroundMark x1="55892" y1="34242" x2="74841" y2="32424"/>
                        <a14:foregroundMark x1="74841" y1="32424" x2="46497" y2="46667"/>
                        <a14:foregroundMark x1="46497" y1="46667" x2="55892" y2="25455"/>
                        <a14:foregroundMark x1="55892" y1="25455" x2="72293" y2="20000"/>
                        <a14:foregroundMark x1="72293" y1="20000" x2="83917" y2="25455"/>
                        <a14:foregroundMark x1="83917" y1="25455" x2="83280" y2="28485"/>
                        <a14:foregroundMark x1="90446" y1="15758" x2="90446" y2="63636"/>
                        <a14:foregroundMark x1="90446" y1="63636" x2="92516" y2="36667"/>
                        <a14:foregroundMark x1="92516" y1="36667" x2="93631" y2="72121"/>
                        <a14:foregroundMark x1="93631" y1="72121" x2="75478" y2="84848"/>
                        <a14:foregroundMark x1="75478" y1="84848" x2="8599" y2="90303"/>
                        <a14:foregroundMark x1="8599" y1="90303" x2="0" y2="65758"/>
                        <a14:foregroundMark x1="0" y1="65758" x2="318" y2="29697"/>
                        <a14:foregroundMark x1="318" y1="29697" x2="30892" y2="14545"/>
                        <a14:foregroundMark x1="30892" y1="14545" x2="16083" y2="8788"/>
                        <a14:foregroundMark x1="16083" y1="8788" x2="6210" y2="23333"/>
                        <a14:foregroundMark x1="6210" y1="23333" x2="7803" y2="87273"/>
                        <a14:foregroundMark x1="7803" y1="87273" x2="29299" y2="82727"/>
                        <a14:foregroundMark x1="29299" y1="82727" x2="87898" y2="86970"/>
                        <a14:foregroundMark x1="95382" y1="13636" x2="96338" y2="93939"/>
                        <a14:foregroundMark x1="95701" y1="7879" x2="96338" y2="47576"/>
                        <a14:foregroundMark x1="97452" y1="10000" x2="42197" y2="5152"/>
                        <a14:foregroundMark x1="2389" y1="4848" x2="3822" y2="74545"/>
                        <a14:foregroundMark x1="4299" y1="10000" x2="4459" y2="10000"/>
                        <a14:foregroundMark x1="7803" y1="12727" x2="3025" y2="2424"/>
                        <a14:foregroundMark x1="17994" y1="30303" x2="17357" y2="54848"/>
                        <a14:foregroundMark x1="17357" y1="54848" x2="22452" y2="23636"/>
                        <a14:foregroundMark x1="16879" y1="51212" x2="16083" y2="66970"/>
                        <a14:foregroundMark x1="1433" y1="3939" x2="1592" y2="2727"/>
                        <a14:foregroundMark x1="1592" y1="2424" x2="637" y2="3030"/>
                        <a14:foregroundMark x1="4936" y1="7576" x2="3662" y2="9091"/>
                        <a14:foregroundMark x1="13217" y1="28485" x2="13217" y2="28485"/>
                        <a14:backgroundMark x1="478" y1="96667" x2="637" y2="97576"/>
                        <a14:backgroundMark x1="0" y1="1515" x2="0" y2="1818"/>
                        <a14:backgroundMark x1="955" y1="910" x2="1115" y2="0"/>
                      </a14:backgroundRemoval>
                    </a14:imgEffect>
                  </a14:imgLayer>
                </a14:imgProps>
              </a:ext>
            </a:extLst>
          </a:blip>
          <a:srcRect r="1305" b="2947"/>
          <a:stretch/>
        </p:blipFill>
        <p:spPr>
          <a:xfrm>
            <a:off x="6816324" y="3126828"/>
            <a:ext cx="3935759" cy="20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8D4A4-490C-3A43-B148-4CFB4BA8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и помощь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0A2CC-E9AA-7F47-BE4D-0AFA5563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настройках настраиваются клавиши управления и размер игрового поля</a:t>
            </a:r>
          </a:p>
          <a:p>
            <a:r>
              <a:rPr lang="ru-RU" dirty="0"/>
              <a:t>При изменении управления в настройках в меню помощи данных</a:t>
            </a:r>
          </a:p>
          <a:p>
            <a:pPr marL="0" indent="0">
              <a:buNone/>
            </a:pPr>
            <a:r>
              <a:rPr lang="ru-RU" dirty="0"/>
              <a:t>   согласуются с выбранными в настройках</a:t>
            </a:r>
          </a:p>
        </p:txBody>
      </p:sp>
    </p:spTree>
    <p:extLst>
      <p:ext uri="{BB962C8B-B14F-4D97-AF65-F5344CB8AC3E}">
        <p14:creationId xmlns:p14="http://schemas.microsoft.com/office/powerpoint/2010/main" val="2532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6DDAB-EAA2-1347-8F11-60309DD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205F1-366F-F84C-96AB-691BD32D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SQlite3</a:t>
            </a:r>
          </a:p>
          <a:p>
            <a:r>
              <a:rPr lang="en-GB" dirty="0"/>
              <a:t>PyQt5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B60C34-C96F-404F-AB85-781B36CE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4" y="3429000"/>
            <a:ext cx="4631635" cy="21923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4EFDB-A4A7-1C41-A2CC-72BB34A1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24" y="3205369"/>
            <a:ext cx="2533985" cy="26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6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</Words>
  <Application>Microsoft Macintosh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Игра</vt:lpstr>
      <vt:lpstr>Таблица рекордов</vt:lpstr>
      <vt:lpstr>Настройки и помощь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</cp:revision>
  <dcterms:created xsi:type="dcterms:W3CDTF">2021-11-02T16:11:21Z</dcterms:created>
  <dcterms:modified xsi:type="dcterms:W3CDTF">2021-11-02T17:20:32Z</dcterms:modified>
</cp:coreProperties>
</file>