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52C"/>
    <a:srgbClr val="FFB74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78"/>
  </p:normalViewPr>
  <p:slideViewPr>
    <p:cSldViewPr snapToGrid="0" snapToObjects="1">
      <p:cViewPr varScale="1">
        <p:scale>
          <a:sx n="142" d="100"/>
          <a:sy n="142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54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2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7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766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839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3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0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6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59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76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7B8216-9577-C246-A5FD-A1642CD0F588}" type="datetimeFigureOut">
              <a:rPr lang="ru-RU" smtClean="0"/>
              <a:t>30.03.2022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6B69D8-9FA8-DC4C-870F-830E21E667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79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83180-09E7-6B46-B42B-9CA4161D6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268" y="2839330"/>
            <a:ext cx="8725463" cy="1179339"/>
          </a:xfrm>
        </p:spPr>
        <p:txBody>
          <a:bodyPr/>
          <a:lstStyle/>
          <a:p>
            <a:r>
              <a:rPr lang="en-GB" dirty="0">
                <a:solidFill>
                  <a:srgbClr val="FFB745"/>
                </a:solidFill>
                <a:latin typeface="Panton Black Caps" pitchFamily="2" charset="0"/>
              </a:rPr>
              <a:t>ORDER </a:t>
            </a:r>
            <a:r>
              <a:rPr lang="en-GB" dirty="0">
                <a:solidFill>
                  <a:srgbClr val="E7552C"/>
                </a:solidFill>
                <a:latin typeface="Panton Black Caps" pitchFamily="2" charset="0"/>
              </a:rPr>
              <a:t>ANYWHERE</a:t>
            </a:r>
            <a:endParaRPr lang="ru-RU" dirty="0">
              <a:solidFill>
                <a:srgbClr val="FFB745"/>
              </a:solidFill>
              <a:latin typeface="Panton Black Cap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0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85681-181F-3241-BBA9-F6B2EBF9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57525"/>
            <a:ext cx="9601200" cy="742950"/>
          </a:xfrm>
        </p:spPr>
        <p:txBody>
          <a:bodyPr/>
          <a:lstStyle/>
          <a:p>
            <a:pPr algn="ctr"/>
            <a:r>
              <a:rPr lang="ru-RU" dirty="0"/>
              <a:t>Со стороны ресторана</a:t>
            </a:r>
          </a:p>
        </p:txBody>
      </p:sp>
    </p:spTree>
    <p:extLst>
      <p:ext uri="{BB962C8B-B14F-4D97-AF65-F5344CB8AC3E}">
        <p14:creationId xmlns:p14="http://schemas.microsoft.com/office/powerpoint/2010/main" val="31488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C488D-7234-984F-9D41-54447F5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меню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1BD1A-213A-B848-94E2-F9B52842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создать категории, а потом добавить в них продукты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963F47-61E1-4848-BF74-9D0E1EDD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26" y="2823881"/>
            <a:ext cx="3248796" cy="366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D878C-2FB9-064D-AD35-DBAF2BB2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организациями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90F888-2FC0-6C48-87D6-2BE19482E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3647"/>
            <a:ext cx="9601200" cy="4253753"/>
          </a:xfrm>
        </p:spPr>
        <p:txBody>
          <a:bodyPr/>
          <a:lstStyle/>
          <a:p>
            <a:r>
              <a:rPr lang="ru-RU" dirty="0"/>
              <a:t>Можно создать организации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 после принимать в них заказы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1BF4DC-5AB9-5A43-8C0D-774E34DE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13647"/>
            <a:ext cx="4263838" cy="20549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DC5D5-0DF4-FE4E-9E95-7D8DCEF2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744257"/>
            <a:ext cx="3805518" cy="30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5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9E86B-DCDC-5747-B201-FD958E5C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59206"/>
            <a:ext cx="9601200" cy="739588"/>
          </a:xfrm>
        </p:spPr>
        <p:txBody>
          <a:bodyPr/>
          <a:lstStyle/>
          <a:p>
            <a:pPr algn="ctr"/>
            <a:r>
              <a:rPr lang="ru-RU" dirty="0"/>
              <a:t>Со стороны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4870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15C09-698E-D44B-A117-773F9CD8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ресторана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C8C47-54AD-3D48-A072-785F4FD5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ресторан можно с помощью поиска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После выбрать нужный ресторан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85FEF3-D5A7-174A-BDE1-B16C9E82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776" y="2171700"/>
            <a:ext cx="3550024" cy="665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8A0FF1-9423-5444-9FE6-AF1580F3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77" y="3530096"/>
            <a:ext cx="3550024" cy="1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FD92B-8D04-4345-AD42-66224764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заказа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F2FCE-D57A-C647-97C5-6203A78C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2964"/>
            <a:ext cx="9601200" cy="4334435"/>
          </a:xfrm>
        </p:spPr>
        <p:txBody>
          <a:bodyPr/>
          <a:lstStyle/>
          <a:p>
            <a:r>
              <a:rPr lang="ru-RU" dirty="0"/>
              <a:t>Можно создать заказ и отправить его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 после отслеживать его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028FF-396C-9D4F-B9FE-D5CF0F3F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064" y="1428750"/>
            <a:ext cx="3775736" cy="23722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283F6E-0DBD-F149-AB12-27DADFF02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64" y="3926037"/>
            <a:ext cx="3786468" cy="19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680E3-0843-AD45-9E99-AC5D909F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7AA30-CEAB-854A-B203-70B73BCF0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5035"/>
            <a:ext cx="9601200" cy="4352365"/>
          </a:xfrm>
        </p:spPr>
        <p:txBody>
          <a:bodyPr/>
          <a:lstStyle/>
          <a:p>
            <a:r>
              <a:rPr lang="en-GB" dirty="0"/>
              <a:t>Flask</a:t>
            </a:r>
          </a:p>
          <a:p>
            <a:pPr lvl="1"/>
            <a:r>
              <a:rPr lang="en-GB" dirty="0"/>
              <a:t>Flask </a:t>
            </a:r>
            <a:r>
              <a:rPr lang="en-GB" dirty="0" err="1"/>
              <a:t>SQLAlchemy</a:t>
            </a:r>
            <a:r>
              <a:rPr lang="en-GB" dirty="0"/>
              <a:t> </a:t>
            </a:r>
            <a:r>
              <a:rPr lang="ru-RU" dirty="0"/>
              <a:t>с</a:t>
            </a:r>
            <a:r>
              <a:rPr lang="en-GB" dirty="0"/>
              <a:t> alembic</a:t>
            </a:r>
          </a:p>
          <a:p>
            <a:pPr lvl="1"/>
            <a:r>
              <a:rPr lang="en-GB" dirty="0"/>
              <a:t>Flask Login</a:t>
            </a:r>
          </a:p>
          <a:p>
            <a:pPr lvl="1"/>
            <a:r>
              <a:rPr lang="en-GB" dirty="0"/>
              <a:t>Flask WTF</a:t>
            </a:r>
          </a:p>
          <a:p>
            <a:pPr lvl="1"/>
            <a:r>
              <a:rPr lang="en-GB" dirty="0"/>
              <a:t>Flask </a:t>
            </a:r>
            <a:r>
              <a:rPr lang="en-GB" dirty="0" err="1"/>
              <a:t>SocketIO</a:t>
            </a:r>
            <a:endParaRPr lang="en-GB" dirty="0"/>
          </a:p>
          <a:p>
            <a:pPr>
              <a:buFont typeface="Wingdings" pitchFamily="2" charset="2"/>
              <a:buChar char="§"/>
            </a:pPr>
            <a:r>
              <a:rPr lang="en-GB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78541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9AB29-524D-E84D-87A0-9FF926DB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81617"/>
            <a:ext cx="9601200" cy="694765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27513432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{C8EE96C7-C12B-D047-9EF4-117A7EC383B8}tf10001072</Template>
  <TotalTime>65</TotalTime>
  <Words>72</Words>
  <Application>Microsoft Macintosh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Franklin Gothic Book</vt:lpstr>
      <vt:lpstr>Panton Black Caps</vt:lpstr>
      <vt:lpstr>Wingdings</vt:lpstr>
      <vt:lpstr>Уголки</vt:lpstr>
      <vt:lpstr>ORDER ANYWHERE</vt:lpstr>
      <vt:lpstr>Со стороны ресторана</vt:lpstr>
      <vt:lpstr>Создание меню</vt:lpstr>
      <vt:lpstr>Управление организациями</vt:lpstr>
      <vt:lpstr>Со стороны пользователя</vt:lpstr>
      <vt:lpstr>Поиск ресторана</vt:lpstr>
      <vt:lpstr>Создание заказа</vt:lpstr>
      <vt:lpstr>Используемые технологии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ANYWHERE</dc:title>
  <dc:creator>Microsoft Office User</dc:creator>
  <cp:lastModifiedBy>Microsoft Office User</cp:lastModifiedBy>
  <cp:revision>1</cp:revision>
  <dcterms:created xsi:type="dcterms:W3CDTF">2022-03-30T12:54:30Z</dcterms:created>
  <dcterms:modified xsi:type="dcterms:W3CDTF">2022-03-30T14:00:01Z</dcterms:modified>
</cp:coreProperties>
</file>