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552C"/>
    <a:srgbClr val="FFB74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9"/>
    <p:restoredTop sz="94678"/>
  </p:normalViewPr>
  <p:slideViewPr>
    <p:cSldViewPr snapToGrid="0" snapToObjects="1">
      <p:cViewPr varScale="1">
        <p:scale>
          <a:sx n="142" d="100"/>
          <a:sy n="142" d="100"/>
        </p:scale>
        <p:origin x="3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C7B8216-9577-C246-A5FD-A1642CD0F588}" type="datetimeFigureOut">
              <a:rPr lang="ru-RU" smtClean="0"/>
              <a:t>30.03.2022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36B69D8-9FA8-DC4C-870F-830E21E66740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754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8216-9577-C246-A5FD-A1642CD0F588}" type="datetimeFigureOut">
              <a:rPr lang="ru-RU" smtClean="0"/>
              <a:t>30.03.2022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69D8-9FA8-DC4C-870F-830E21E66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291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8216-9577-C246-A5FD-A1642CD0F588}" type="datetimeFigureOut">
              <a:rPr lang="ru-RU" smtClean="0"/>
              <a:t>30.03.2022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69D8-9FA8-DC4C-870F-830E21E66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85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8216-9577-C246-A5FD-A1642CD0F588}" type="datetimeFigureOut">
              <a:rPr lang="ru-RU" smtClean="0"/>
              <a:t>30.03.2022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69D8-9FA8-DC4C-870F-830E21E66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37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7B8216-9577-C246-A5FD-A1642CD0F588}" type="datetimeFigureOut">
              <a:rPr lang="ru-RU" smtClean="0"/>
              <a:t>30.03.2022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6B69D8-9FA8-DC4C-870F-830E21E6674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87663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8216-9577-C246-A5FD-A1642CD0F588}" type="datetimeFigureOut">
              <a:rPr lang="ru-RU" smtClean="0"/>
              <a:t>30.03.2022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69D8-9FA8-DC4C-870F-830E21E66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2839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8216-9577-C246-A5FD-A1642CD0F588}" type="datetimeFigureOut">
              <a:rPr lang="ru-RU" smtClean="0"/>
              <a:t>30.03.2022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69D8-9FA8-DC4C-870F-830E21E66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335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8216-9577-C246-A5FD-A1642CD0F588}" type="datetimeFigureOut">
              <a:rPr lang="ru-RU" smtClean="0"/>
              <a:t>30.03.2022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69D8-9FA8-DC4C-870F-830E21E66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3903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8216-9577-C246-A5FD-A1642CD0F588}" type="datetimeFigureOut">
              <a:rPr lang="ru-RU" smtClean="0"/>
              <a:t>30.03.2022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69D8-9FA8-DC4C-870F-830E21E66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368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7B8216-9577-C246-A5FD-A1642CD0F588}" type="datetimeFigureOut">
              <a:rPr lang="ru-RU" smtClean="0"/>
              <a:t>30.03.2022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6B69D8-9FA8-DC4C-870F-830E21E6674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659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7B8216-9577-C246-A5FD-A1642CD0F588}" type="datetimeFigureOut">
              <a:rPr lang="ru-RU" smtClean="0"/>
              <a:t>30.03.2022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6B69D8-9FA8-DC4C-870F-830E21E6674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876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C7B8216-9577-C246-A5FD-A1642CD0F588}" type="datetimeFigureOut">
              <a:rPr lang="ru-RU" smtClean="0"/>
              <a:t>30.03.2022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36B69D8-9FA8-DC4C-870F-830E21E6674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779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1" r:id="rId1"/>
    <p:sldLayoutId id="2147484062" r:id="rId2"/>
    <p:sldLayoutId id="2147484063" r:id="rId3"/>
    <p:sldLayoutId id="2147484064" r:id="rId4"/>
    <p:sldLayoutId id="2147484065" r:id="rId5"/>
    <p:sldLayoutId id="2147484066" r:id="rId6"/>
    <p:sldLayoutId id="2147484067" r:id="rId7"/>
    <p:sldLayoutId id="2147484068" r:id="rId8"/>
    <p:sldLayoutId id="2147484069" r:id="rId9"/>
    <p:sldLayoutId id="2147484070" r:id="rId10"/>
    <p:sldLayoutId id="21474840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283180-09E7-6B46-B42B-9CA4161D6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3268" y="2839330"/>
            <a:ext cx="8725463" cy="1179339"/>
          </a:xfrm>
        </p:spPr>
        <p:txBody>
          <a:bodyPr/>
          <a:lstStyle/>
          <a:p>
            <a:r>
              <a:rPr lang="en-GB" dirty="0">
                <a:solidFill>
                  <a:srgbClr val="FFB745"/>
                </a:solidFill>
                <a:latin typeface="Panton Black Caps" pitchFamily="2" charset="0"/>
              </a:rPr>
              <a:t>ORDER </a:t>
            </a:r>
            <a:r>
              <a:rPr lang="en-GB" dirty="0">
                <a:solidFill>
                  <a:srgbClr val="E7552C"/>
                </a:solidFill>
                <a:latin typeface="Panton Black Caps" pitchFamily="2" charset="0"/>
              </a:rPr>
              <a:t>ANYWHERE</a:t>
            </a:r>
            <a:endParaRPr lang="ru-RU" dirty="0">
              <a:solidFill>
                <a:srgbClr val="FFB745"/>
              </a:solidFill>
              <a:latin typeface="Panton Black Cap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307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85681-181F-3241-BBA9-F6B2EBF96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057525"/>
            <a:ext cx="9601200" cy="742950"/>
          </a:xfrm>
        </p:spPr>
        <p:txBody>
          <a:bodyPr/>
          <a:lstStyle/>
          <a:p>
            <a:pPr algn="ctr"/>
            <a:r>
              <a:rPr lang="ru-RU" dirty="0"/>
              <a:t>Со стороны ресторана</a:t>
            </a:r>
          </a:p>
        </p:txBody>
      </p:sp>
    </p:spTree>
    <p:extLst>
      <p:ext uri="{BB962C8B-B14F-4D97-AF65-F5344CB8AC3E}">
        <p14:creationId xmlns:p14="http://schemas.microsoft.com/office/powerpoint/2010/main" val="3148862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1C488D-7234-984F-9D41-54447F59D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меню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21BD1A-213A-B848-94E2-F9B528427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Можно создать категории, а потом добавить в них продукты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6963F47-61E1-4848-BF74-9D0E1EDDB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126" y="2823881"/>
            <a:ext cx="3248796" cy="366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10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1D878C-2FB9-064D-AD35-DBAF2BB21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организациями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90F888-2FC0-6C48-87D6-2BE19482E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13647"/>
            <a:ext cx="9601200" cy="4253753"/>
          </a:xfrm>
        </p:spPr>
        <p:txBody>
          <a:bodyPr/>
          <a:lstStyle/>
          <a:p>
            <a:r>
              <a:rPr lang="ru-RU" dirty="0"/>
              <a:t>Можно создать организации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А после принимать в них заказы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51BF4DC-5AB9-5A43-8C0D-774E34DE9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613647"/>
            <a:ext cx="4263838" cy="205497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12DC5D5-0DF4-FE4E-9E95-7D8DCEF23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3744257"/>
            <a:ext cx="3805518" cy="301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153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99E86B-DCDC-5747-B201-FD958E5C8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059206"/>
            <a:ext cx="9601200" cy="739588"/>
          </a:xfrm>
        </p:spPr>
        <p:txBody>
          <a:bodyPr/>
          <a:lstStyle/>
          <a:p>
            <a:pPr algn="ctr"/>
            <a:r>
              <a:rPr lang="ru-RU" dirty="0"/>
              <a:t>Со стороны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2487023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A15C09-698E-D44B-A117-773F9CD8B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ресторана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FC8C47-54AD-3D48-A072-785F4FD50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Найти ресторан можно с помощью поиска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После выбрать нужный ресторан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585FEF3-D5A7-174A-BDE1-B16C9E827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776" y="2171700"/>
            <a:ext cx="3550024" cy="66563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08A0FF1-9423-5444-9FE6-AF1580F30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777" y="3530096"/>
            <a:ext cx="3550024" cy="1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653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1FD92B-8D04-4345-AD42-66224764A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заказа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0F2FCE-D57A-C647-97C5-6203A78C9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32964"/>
            <a:ext cx="9601200" cy="4334435"/>
          </a:xfrm>
        </p:spPr>
        <p:txBody>
          <a:bodyPr/>
          <a:lstStyle/>
          <a:p>
            <a:r>
              <a:rPr lang="ru-RU" dirty="0"/>
              <a:t>Можно создать заказ и отправить его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А после отслеживать его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AA028FF-396C-9D4F-B9FE-D5CF0F3F6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064" y="1428750"/>
            <a:ext cx="3775736" cy="237228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B283F6E-0DBD-F149-AB12-27DADFF02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064" y="3926037"/>
            <a:ext cx="3786468" cy="198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539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6680E3-0843-AD45-9E99-AC5D909F9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Используемые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F7AA30-CEAB-854A-B203-70B73BCF0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15035"/>
            <a:ext cx="9601200" cy="4352365"/>
          </a:xfrm>
        </p:spPr>
        <p:txBody>
          <a:bodyPr/>
          <a:lstStyle/>
          <a:p>
            <a:r>
              <a:rPr lang="en-GB" dirty="0"/>
              <a:t>Flask</a:t>
            </a:r>
          </a:p>
          <a:p>
            <a:pPr lvl="1"/>
            <a:r>
              <a:rPr lang="en-GB" dirty="0"/>
              <a:t>Flask </a:t>
            </a:r>
            <a:r>
              <a:rPr lang="en-GB" dirty="0" err="1"/>
              <a:t>SQLAlchemy</a:t>
            </a:r>
            <a:r>
              <a:rPr lang="en-GB" dirty="0"/>
              <a:t> </a:t>
            </a:r>
            <a:r>
              <a:rPr lang="ru-RU" dirty="0"/>
              <a:t>с</a:t>
            </a:r>
            <a:r>
              <a:rPr lang="en-GB" dirty="0"/>
              <a:t> alembic</a:t>
            </a:r>
          </a:p>
          <a:p>
            <a:pPr lvl="1"/>
            <a:r>
              <a:rPr lang="en-GB" dirty="0"/>
              <a:t>Flask Login</a:t>
            </a:r>
          </a:p>
          <a:p>
            <a:pPr lvl="1"/>
            <a:r>
              <a:rPr lang="en-GB" dirty="0"/>
              <a:t>Flask WTF</a:t>
            </a:r>
          </a:p>
          <a:p>
            <a:pPr lvl="1"/>
            <a:r>
              <a:rPr lang="en-GB" dirty="0"/>
              <a:t>Flask </a:t>
            </a:r>
            <a:r>
              <a:rPr lang="en-GB" dirty="0" err="1"/>
              <a:t>SocketIO</a:t>
            </a:r>
            <a:endParaRPr lang="en-GB" dirty="0"/>
          </a:p>
          <a:p>
            <a:pPr lvl="1"/>
            <a:r>
              <a:rPr lang="en-GB" dirty="0"/>
              <a:t>Flask RESTful</a:t>
            </a:r>
          </a:p>
          <a:p>
            <a:r>
              <a:rPr lang="en-GB" dirty="0"/>
              <a:t>Requests</a:t>
            </a:r>
          </a:p>
        </p:txBody>
      </p:sp>
    </p:spTree>
    <p:extLst>
      <p:ext uri="{BB962C8B-B14F-4D97-AF65-F5344CB8AC3E}">
        <p14:creationId xmlns:p14="http://schemas.microsoft.com/office/powerpoint/2010/main" val="785417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59AB29-524D-E84D-87A0-9FF926DB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081617"/>
            <a:ext cx="9601200" cy="694765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275134321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{C8EE96C7-C12B-D047-9EF4-117A7EC383B8}tf10001072</Template>
  <TotalTime>114</TotalTime>
  <Words>74</Words>
  <Application>Microsoft Macintosh PowerPoint</Application>
  <PresentationFormat>Широкоэкранный</PresentationFormat>
  <Paragraphs>34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Franklin Gothic Book</vt:lpstr>
      <vt:lpstr>Panton Black Caps</vt:lpstr>
      <vt:lpstr>Уголки</vt:lpstr>
      <vt:lpstr>ORDER ANYWHERE</vt:lpstr>
      <vt:lpstr>Со стороны ресторана</vt:lpstr>
      <vt:lpstr>Создание меню</vt:lpstr>
      <vt:lpstr>Управление организациями</vt:lpstr>
      <vt:lpstr>Со стороны пользователя</vt:lpstr>
      <vt:lpstr>Поиск ресторана</vt:lpstr>
      <vt:lpstr>Создание заказа</vt:lpstr>
      <vt:lpstr>Используемые технологии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ORDER ANYWHERE</dc:title>
  <dc:creator>Microsoft Office User</dc:creator>
  <cp:lastModifiedBy>Microsoft Office User</cp:lastModifiedBy>
  <cp:revision>2</cp:revision>
  <dcterms:created xsi:type="dcterms:W3CDTF">2022-03-30T12:54:30Z</dcterms:created>
  <dcterms:modified xsi:type="dcterms:W3CDTF">2022-03-30T15:23:30Z</dcterms:modified>
</cp:coreProperties>
</file>