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402" y="-13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FB5C-E52D-40E0-B3E9-34B34BA2E926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45F6E-B76C-4099-9E93-9651BCE0D23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252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45F6E-B76C-4099-9E93-9651BCE0D23E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580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520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9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0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6" y="274640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0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38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79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6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1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829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71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89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08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12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52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6F69-2A6D-4E86-85B2-C3BBDFAD8CAE}" type="datetimeFigureOut">
              <a:rPr lang="en-NZ" smtClean="0"/>
              <a:t>27/08/2012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63C-4C49-427A-B2D3-F1C7E02E91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44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305730" y="1867377"/>
            <a:ext cx="2288318" cy="228438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Not available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4298" y="4149098"/>
            <a:ext cx="2287497" cy="715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Operating system variables and stack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4299" y="4864150"/>
            <a:ext cx="2288318" cy="498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Pulse program parameters and filter data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0" y="5240291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0x00000</a:t>
            </a:r>
            <a:endParaRPr lang="en-NZ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2350" y="4730525"/>
            <a:ext cx="72327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0x00400</a:t>
            </a:r>
            <a:endParaRPr lang="en-NZ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72350" y="4013264"/>
            <a:ext cx="72648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0x01C00</a:t>
            </a:r>
            <a:endParaRPr lang="en-NZ" sz="1200" dirty="0"/>
          </a:p>
        </p:txBody>
      </p:sp>
      <p:sp>
        <p:nvSpPr>
          <p:cNvPr id="9" name="Rectangle 8"/>
          <p:cNvSpPr/>
          <p:nvPr/>
        </p:nvSpPr>
        <p:spPr>
          <a:xfrm>
            <a:off x="4304910" y="4149099"/>
            <a:ext cx="2288318" cy="7095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Spare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05730" y="4858611"/>
            <a:ext cx="2288318" cy="498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Spare for extra parameters and filter coefficients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7692" y="524029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0x00000</a:t>
            </a:r>
            <a:endParaRPr lang="en-NZ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7692" y="4737796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0x00400</a:t>
            </a:r>
            <a:endParaRPr lang="en-NZ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4486" y="401059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0x01C00</a:t>
            </a:r>
            <a:endParaRPr lang="en-NZ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97692" y="1728878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0x10000</a:t>
            </a:r>
            <a:endParaRPr lang="en-NZ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9752" y="79359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0x4FFFF</a:t>
            </a:r>
            <a:endParaRPr lang="en-NZ" sz="1200" dirty="0"/>
          </a:p>
        </p:txBody>
      </p:sp>
      <p:sp>
        <p:nvSpPr>
          <p:cNvPr id="17" name="Rectangle 16"/>
          <p:cNvSpPr/>
          <p:nvPr/>
        </p:nvSpPr>
        <p:spPr>
          <a:xfrm>
            <a:off x="4305730" y="908650"/>
            <a:ext cx="2288318" cy="479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Table storage (128 k points)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04910" y="1388014"/>
            <a:ext cx="2288318" cy="479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FID storage (64 k complex points)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7692" y="126719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0x30000</a:t>
            </a:r>
            <a:endParaRPr lang="en-NZ" sz="1200" dirty="0"/>
          </a:p>
        </p:txBody>
      </p:sp>
      <p:sp>
        <p:nvSpPr>
          <p:cNvPr id="21" name="Rectangle 20"/>
          <p:cNvSpPr/>
          <p:nvPr/>
        </p:nvSpPr>
        <p:spPr>
          <a:xfrm>
            <a:off x="7531797" y="4010598"/>
            <a:ext cx="2288318" cy="133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Operating system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6456" y="524029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0x00000</a:t>
            </a:r>
            <a:endParaRPr lang="en-NZ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56456" y="3890892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0x02000</a:t>
            </a:r>
            <a:endParaRPr lang="en-NZ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753250" y="2244183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0x04FFF</a:t>
            </a:r>
            <a:endParaRPr lang="en-NZ" sz="1200" dirty="0"/>
          </a:p>
        </p:txBody>
      </p:sp>
      <p:sp>
        <p:nvSpPr>
          <p:cNvPr id="25" name="Rectangle 24"/>
          <p:cNvSpPr/>
          <p:nvPr/>
        </p:nvSpPr>
        <p:spPr>
          <a:xfrm>
            <a:off x="7531797" y="2366555"/>
            <a:ext cx="2288318" cy="1644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smtClean="0">
                <a:solidFill>
                  <a:schemeClr val="tx1"/>
                </a:solidFill>
              </a:rPr>
              <a:t>Pulse program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7433" y="5649838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 memory</a:t>
            </a:r>
            <a:endParaRPr lang="en-NZ" dirty="0"/>
          </a:p>
        </p:txBody>
      </p:sp>
      <p:sp>
        <p:nvSpPr>
          <p:cNvPr id="28" name="TextBox 27"/>
          <p:cNvSpPr txBox="1"/>
          <p:nvPr/>
        </p:nvSpPr>
        <p:spPr>
          <a:xfrm>
            <a:off x="4868044" y="5649838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Y memory</a:t>
            </a:r>
            <a:endParaRPr lang="en-NZ" dirty="0"/>
          </a:p>
        </p:txBody>
      </p:sp>
      <p:sp>
        <p:nvSpPr>
          <p:cNvPr id="29" name="TextBox 28"/>
          <p:cNvSpPr txBox="1"/>
          <p:nvPr/>
        </p:nvSpPr>
        <p:spPr>
          <a:xfrm>
            <a:off x="8094931" y="5649838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 memory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9557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</Words>
  <Application>Microsoft Office PowerPoint</Application>
  <PresentationFormat>A4 Paper (210x297 mm)</PresentationFormat>
  <Paragraphs>25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2</cp:revision>
  <dcterms:created xsi:type="dcterms:W3CDTF">2012-08-27T00:07:31Z</dcterms:created>
  <dcterms:modified xsi:type="dcterms:W3CDTF">2012-08-27T00:25:12Z</dcterms:modified>
</cp:coreProperties>
</file>