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340" d="100"/>
          <a:sy n="340" d="100"/>
        </p:scale>
        <p:origin x="26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D7CDA-6F1F-4997-8869-D46A412A109F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EFA1E-0AED-4237-BEEF-5482EE78B2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132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FA1E-0AED-4237-BEEF-5482EE78B246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75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90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21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363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25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967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504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30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227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76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528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54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AC10-6D85-4D1F-9847-082B71E8A075}" type="datetimeFigureOut">
              <a:rPr lang="en-NZ" smtClean="0"/>
              <a:t>25/07/2012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AD73B-849C-4AEA-B2D4-49CA50450EB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86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1255067" y="980660"/>
            <a:ext cx="0" cy="288040"/>
          </a:xfrm>
          <a:prstGeom prst="line">
            <a:avLst/>
          </a:prstGeom>
          <a:ln w="127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59971" y="980660"/>
            <a:ext cx="144020" cy="0"/>
          </a:xfrm>
          <a:prstGeom prst="line">
            <a:avLst/>
          </a:prstGeom>
          <a:ln w="127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03991" y="980660"/>
            <a:ext cx="0" cy="288040"/>
          </a:xfrm>
          <a:prstGeom prst="line">
            <a:avLst/>
          </a:prstGeom>
          <a:ln w="127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03991" y="1268700"/>
            <a:ext cx="792110" cy="0"/>
          </a:xfrm>
          <a:prstGeom prst="line">
            <a:avLst/>
          </a:prstGeom>
          <a:ln w="127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195670" y="692620"/>
            <a:ext cx="431" cy="576080"/>
          </a:xfrm>
          <a:prstGeom prst="line">
            <a:avLst/>
          </a:prstGeom>
          <a:ln w="127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96101" y="692620"/>
            <a:ext cx="143589" cy="0"/>
          </a:xfrm>
          <a:prstGeom prst="line">
            <a:avLst/>
          </a:prstGeom>
          <a:ln w="127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339690" y="692620"/>
            <a:ext cx="0" cy="576080"/>
          </a:xfrm>
          <a:prstGeom prst="line">
            <a:avLst/>
          </a:prstGeom>
          <a:ln w="127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39690" y="1268700"/>
            <a:ext cx="1296180" cy="0"/>
          </a:xfrm>
          <a:prstGeom prst="line">
            <a:avLst/>
          </a:prstGeom>
          <a:ln w="127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71500" y="1268700"/>
            <a:ext cx="283567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331981" y="332570"/>
            <a:ext cx="0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267895" y="332570"/>
            <a:ext cx="0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31981" y="404580"/>
            <a:ext cx="935914" cy="0"/>
          </a:xfrm>
          <a:prstGeom prst="line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267895" y="332570"/>
            <a:ext cx="0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203809" y="332570"/>
            <a:ext cx="0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67895" y="404580"/>
            <a:ext cx="935914" cy="0"/>
          </a:xfrm>
          <a:prstGeom prst="line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19590" y="182497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smtClean="0">
                <a:latin typeface="+mj-lt"/>
              </a:rPr>
              <a:t>0.5 </a:t>
            </a:r>
            <a:r>
              <a:rPr lang="en-NZ" sz="900" i="1" dirty="0" err="1" smtClean="0">
                <a:latin typeface="+mj-lt"/>
              </a:rPr>
              <a:t>t</a:t>
            </a:r>
            <a:r>
              <a:rPr lang="en-NZ" sz="900" i="1" baseline="-25000" dirty="0" err="1" smtClean="0">
                <a:latin typeface="+mj-lt"/>
              </a:rPr>
              <a:t>echo</a:t>
            </a:r>
            <a:endParaRPr lang="en-NZ" sz="900" i="1" baseline="-25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83710" y="173748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smtClean="0">
                <a:latin typeface="+mj-lt"/>
              </a:rPr>
              <a:t>0.5 </a:t>
            </a:r>
            <a:r>
              <a:rPr lang="en-NZ" sz="900" i="1" dirty="0" err="1" smtClean="0">
                <a:latin typeface="+mj-lt"/>
              </a:rPr>
              <a:t>t</a:t>
            </a:r>
            <a:r>
              <a:rPr lang="en-NZ" sz="900" i="1" baseline="-25000" dirty="0" err="1" smtClean="0">
                <a:latin typeface="+mj-lt"/>
              </a:rPr>
              <a:t>echo</a:t>
            </a:r>
            <a:endParaRPr lang="en-NZ" sz="900" i="1" baseline="-25000" dirty="0">
              <a:latin typeface="+mj-l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043510" y="980660"/>
            <a:ext cx="0" cy="288040"/>
          </a:xfrm>
          <a:prstGeom prst="line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71500" y="980660"/>
            <a:ext cx="141783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982151" y="692620"/>
            <a:ext cx="1119" cy="576080"/>
          </a:xfrm>
          <a:prstGeom prst="line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912534" y="692620"/>
            <a:ext cx="141783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8187" y="1124680"/>
            <a:ext cx="141784" cy="0"/>
          </a:xfrm>
          <a:prstGeom prst="line">
            <a:avLst/>
          </a:prstGeom>
          <a:ln w="127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403560" y="1124680"/>
            <a:ext cx="144020" cy="0"/>
          </a:xfrm>
          <a:prstGeom prst="line">
            <a:avLst/>
          </a:prstGeom>
          <a:ln w="127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54317" y="980660"/>
            <a:ext cx="141784" cy="0"/>
          </a:xfrm>
          <a:prstGeom prst="line">
            <a:avLst/>
          </a:prstGeom>
          <a:ln w="127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339690" y="980660"/>
            <a:ext cx="144020" cy="0"/>
          </a:xfrm>
          <a:prstGeom prst="line">
            <a:avLst/>
          </a:prstGeom>
          <a:ln w="127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5515" y="1009264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i="1" dirty="0" smtClean="0"/>
              <a:t>a1</a:t>
            </a:r>
            <a:endParaRPr lang="en-NZ" sz="9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1475570" y="1006347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i="1" dirty="0" smtClean="0"/>
              <a:t>d1</a:t>
            </a:r>
            <a:endParaRPr lang="en-NZ" sz="9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420517" y="865244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i="1" dirty="0" smtClean="0"/>
              <a:t>d1</a:t>
            </a:r>
            <a:endParaRPr lang="en-NZ" sz="900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1691600" y="860647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i="1" dirty="0" smtClean="0"/>
              <a:t>a2</a:t>
            </a:r>
            <a:endParaRPr lang="en-NZ" sz="900" i="1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1403991" y="1412720"/>
            <a:ext cx="721218" cy="0"/>
          </a:xfrm>
          <a:prstGeom prst="line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403560" y="1340710"/>
            <a:ext cx="0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123660" y="1340710"/>
            <a:ext cx="1549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25209" y="1556740"/>
            <a:ext cx="0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95670" y="1556740"/>
            <a:ext cx="431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993286" y="1628750"/>
            <a:ext cx="130374" cy="0"/>
          </a:xfrm>
          <a:prstGeom prst="line">
            <a:avLst/>
          </a:prstGeom>
          <a:ln w="127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196101" y="1628750"/>
            <a:ext cx="143589" cy="0"/>
          </a:xfrm>
          <a:prstGeom prst="line">
            <a:avLst/>
          </a:prstGeom>
          <a:ln w="12700">
            <a:miter lim="800000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93286" y="1628750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i="1" dirty="0" err="1" smtClean="0"/>
              <a:t>pgo</a:t>
            </a:r>
            <a:endParaRPr lang="en-NZ" sz="900" i="1" dirty="0"/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971500" y="2204830"/>
            <a:ext cx="1944270" cy="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50" y="1675437"/>
            <a:ext cx="1255712" cy="103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251400" y="11532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i="1" dirty="0" smtClean="0"/>
              <a:t>RF</a:t>
            </a:r>
            <a:endParaRPr lang="en-NZ" sz="1100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107380" y="206081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i="1" dirty="0" smtClean="0"/>
              <a:t>Acquire</a:t>
            </a:r>
            <a:endParaRPr lang="en-NZ" sz="1100" i="1" dirty="0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2771750" y="1340710"/>
            <a:ext cx="0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2339690" y="1340710"/>
            <a:ext cx="0" cy="144020"/>
          </a:xfrm>
          <a:prstGeom prst="line">
            <a:avLst/>
          </a:prstGeom>
          <a:ln w="12700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339690" y="1412720"/>
            <a:ext cx="432060" cy="0"/>
          </a:xfrm>
          <a:prstGeom prst="line">
            <a:avLst/>
          </a:prstGeom>
          <a:ln w="12700">
            <a:miter lim="800000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627970" y="1399895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i="1" dirty="0" smtClean="0"/>
              <a:t>d2</a:t>
            </a:r>
            <a:endParaRPr lang="en-NZ" sz="900" i="1" dirty="0"/>
          </a:p>
        </p:txBody>
      </p:sp>
      <p:sp>
        <p:nvSpPr>
          <p:cNvPr id="94" name="TextBox 93"/>
          <p:cNvSpPr txBox="1"/>
          <p:nvPr/>
        </p:nvSpPr>
        <p:spPr>
          <a:xfrm>
            <a:off x="2411700" y="1399895"/>
            <a:ext cx="30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i="1" dirty="0" smtClean="0"/>
              <a:t>d3</a:t>
            </a:r>
            <a:endParaRPr lang="en-NZ" sz="900" i="1" dirty="0"/>
          </a:p>
        </p:txBody>
      </p:sp>
    </p:spTree>
    <p:extLst>
      <p:ext uri="{BB962C8B-B14F-4D97-AF65-F5344CB8AC3E}">
        <p14:creationId xmlns:p14="http://schemas.microsoft.com/office/powerpoint/2010/main" val="262882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</dc:creator>
  <cp:lastModifiedBy>Craig</cp:lastModifiedBy>
  <cp:revision>3</cp:revision>
  <dcterms:created xsi:type="dcterms:W3CDTF">2012-07-25T05:53:24Z</dcterms:created>
  <dcterms:modified xsi:type="dcterms:W3CDTF">2012-07-25T06:07:37Z</dcterms:modified>
</cp:coreProperties>
</file>