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1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2B3-2988-4477-85CE-27484587607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759C-D99C-4524-95AA-1DB7E53C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3752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304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856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7408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512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" y="1645920"/>
            <a:ext cx="289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Disturbance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Canopy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Litter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Elevation CV</a:t>
            </a: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Liatris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Woody Stems</a:t>
            </a: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Graminoid</a:t>
            </a:r>
            <a:r>
              <a:rPr lang="en-US" sz="2800" dirty="0" smtClean="0">
                <a:solidFill>
                  <a:schemeClr val="bg1"/>
                </a:solidFill>
              </a:rPr>
              <a:t> Cover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2000" y="164592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4902200" y="170688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0200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0220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5668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16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6056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2012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0200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5668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1116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6056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12012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8011160" y="390144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6456680" y="462280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3302000" y="535940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>
            <a:off x="6456680" y="6082963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560560" y="6307585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0120" y="6307585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40" y="237744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3040" y="310388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3040" y="383032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3040" y="455676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3040" y="528320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3040" y="600964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3752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304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2856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7408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5120" y="0"/>
            <a:ext cx="1554480" cy="15544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" y="1645920"/>
            <a:ext cx="289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Disturbance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Canopy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Litter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Elevation CV</a:t>
            </a: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Liatris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Woody Stems</a:t>
            </a: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solidFill>
                  <a:schemeClr val="bg1"/>
                </a:solidFill>
              </a:rPr>
              <a:t>Graminoid</a:t>
            </a:r>
            <a:r>
              <a:rPr lang="en-US" sz="2800" dirty="0" smtClean="0">
                <a:solidFill>
                  <a:schemeClr val="bg1"/>
                </a:solidFill>
              </a:rPr>
              <a:t> Cover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Cross 11"/>
          <p:cNvSpPr/>
          <p:nvPr/>
        </p:nvSpPr>
        <p:spPr>
          <a:xfrm>
            <a:off x="3302000" y="1645920"/>
            <a:ext cx="589280" cy="589280"/>
          </a:xfrm>
          <a:prstGeom prst="plus">
            <a:avLst>
              <a:gd name="adj" fmla="val 388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0200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5668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16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6056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120120" y="266192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0200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5668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1116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6056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120120" y="3383280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8011160" y="390144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6456680" y="462280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3302000" y="5359400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/>
          <p:nvPr/>
        </p:nvSpPr>
        <p:spPr>
          <a:xfrm>
            <a:off x="6456680" y="6082963"/>
            <a:ext cx="589280" cy="58928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560560" y="6307585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120120" y="6307585"/>
            <a:ext cx="58928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3040" y="237744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3040" y="310388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3040" y="383032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3040" y="455676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3040" y="528320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3040" y="6009640"/>
            <a:ext cx="1187704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02200" y="1918038"/>
            <a:ext cx="58928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77068" y="2524066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MNDNR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Edwards, Margaret (DNR)</dc:creator>
  <cp:lastModifiedBy>Edwards, Margaret (DNR)</cp:lastModifiedBy>
  <cp:revision>2</cp:revision>
  <dcterms:created xsi:type="dcterms:W3CDTF">2018-11-16T04:35:41Z</dcterms:created>
  <dcterms:modified xsi:type="dcterms:W3CDTF">2018-11-16T04:42:01Z</dcterms:modified>
</cp:coreProperties>
</file>