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B74F44-CE90-4A5B-A9D4-3FAA01E69280}">
  <a:tblStyle styleId="{60B74F44-CE90-4A5B-A9D4-3FAA01E692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261a2405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261a2405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c7cc9a16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c7cc9a16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c7cc9a1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c7cc9a1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261a2405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261a2405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c7cc9a1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c7cc9a1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261a2405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261a2405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2500"/>
              <a:t>Rozvoj e-vzdelávania a stratégie využívané v online vyučovaní</a:t>
            </a:r>
            <a:endParaRPr sz="2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FIIT STU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Michal Magula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Vedenie: Ing. Michal Hatala, PhD.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Ako sa e-vzdelávanie vyvíjalo ?</a:t>
            </a:r>
            <a:endParaRPr/>
          </a:p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Čo bolo pred e-vzdelávaním?</a:t>
            </a:r>
            <a:endParaRPr/>
          </a:p>
        </p:txBody>
      </p:sp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k" sz="1400"/>
              <a:t>1828 - prof. C. Phillips - inzercia do novín na ponuku dištančného vzdelávania (pošta)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400"/>
              <a:t>1843 - Phonographic Correspondence Society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sk" sz="1400"/>
              <a:t>1920 - príchod masovokomunikačných médií - ide vzdelávanie cez ne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sk" sz="1400"/>
              <a:t>1960 - Open University in UK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72400" y="4808250"/>
            <a:ext cx="7399200" cy="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 sz="900"/>
              <a:t>Grainne Conole (2013), Digital identity and presence in the social milieu, papier prezentovaný na Pelicon conference, 2013, 10–12th April, Plymouth.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100" y="168688"/>
            <a:ext cx="7737798" cy="465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Pedagogické postupy v e - vzdelávaní</a:t>
            </a:r>
            <a:endParaRPr/>
          </a:p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18"/>
          <p:cNvGraphicFramePr/>
          <p:nvPr/>
        </p:nvGraphicFramePr>
        <p:xfrm>
          <a:off x="952500" y="44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{60B74F44-CE90-4A5B-A9D4-3FAA01E69280}</a:tableStyleId>
              </a:tblPr>
              <a:tblGrid>
                <a:gridCol w="3619500"/>
                <a:gridCol w="3619500"/>
              </a:tblGrid>
              <a:tr h="106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k" sz="1800">
                          <a:solidFill>
                            <a:schemeClr val="lt1"/>
                          </a:solidFill>
                        </a:rPr>
                        <a:t>Asociatívne vzdelávanie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100">
                          <a:solidFill>
                            <a:srgbClr val="FFFFFF"/>
                          </a:solidFill>
                        </a:rPr>
                        <a:t>dôraz je kladený najmä na výučbu teoretických informácií pomocou klasického prednesu učiva a rôznych cvičení.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k" sz="1800">
                          <a:solidFill>
                            <a:schemeClr val="lt1"/>
                          </a:solidFill>
                        </a:rPr>
                        <a:t>Kognitívne / konštruktivistické vzdelávanie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100">
                          <a:solidFill>
                            <a:schemeClr val="lt1"/>
                          </a:solidFill>
                        </a:rPr>
                        <a:t>nové vedomosti nadväzujú na predošlé vedomosti študenta, zvyčajne sa vyučuje praktickou formou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k" sz="1800">
                          <a:solidFill>
                            <a:schemeClr val="lt1"/>
                          </a:solidFill>
                        </a:rPr>
                        <a:t>Situačné vzdelávanie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100">
                          <a:solidFill>
                            <a:schemeClr val="lt1"/>
                          </a:solidFill>
                        </a:rPr>
                        <a:t>vyučovanie na základe sociálnej interakcie študenta, študent je zodpovedný za vedomosti, ktoré sa naučí, nie učiteľ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2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sk" sz="1800">
                          <a:solidFill>
                            <a:schemeClr val="lt1"/>
                          </a:solidFill>
                        </a:rPr>
                        <a:t>Konektivistické vzdelávanie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k" sz="1100">
                          <a:solidFill>
                            <a:schemeClr val="lt1"/>
                          </a:solidFill>
                        </a:rPr>
                        <a:t>výučba po sieti, učiteľ vedie študenta k samostatnosti, študent sa má naučiť byť viac organizovaný aby sa vedel učiť efektívnejšie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6D7A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k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k"/>
              <a:t>Ďakujem za pozornosť</a:t>
            </a:r>
            <a:endParaRPr/>
          </a:p>
        </p:txBody>
      </p:sp>
      <p:sp>
        <p:nvSpPr>
          <p:cNvPr id="173" name="Google Shape;173;p1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