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6246-CF23-4CF4-A7F4-5EC591EBD5DF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57D8A82-3C17-4959-8066-A3202F7320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54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6246-CF23-4CF4-A7F4-5EC591EBD5DF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8A82-3C17-4959-8066-A3202F7320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12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6246-CF23-4CF4-A7F4-5EC591EBD5DF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8A82-3C17-4959-8066-A3202F7320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18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6246-CF23-4CF4-A7F4-5EC591EBD5DF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8A82-3C17-4959-8066-A3202F7320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17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6246-CF23-4CF4-A7F4-5EC591EBD5DF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8A82-3C17-4959-8066-A3202F7320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61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6246-CF23-4CF4-A7F4-5EC591EBD5DF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8A82-3C17-4959-8066-A3202F7320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9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6246-CF23-4CF4-A7F4-5EC591EBD5DF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8A82-3C17-4959-8066-A3202F7320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571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6246-CF23-4CF4-A7F4-5EC591EBD5DF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8A82-3C17-4959-8066-A3202F7320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39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6246-CF23-4CF4-A7F4-5EC591EBD5DF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8A82-3C17-4959-8066-A3202F732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24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6246-CF23-4CF4-A7F4-5EC591EBD5DF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8A82-3C17-4959-8066-A3202F7320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02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FC36246-CF23-4CF4-A7F4-5EC591EBD5DF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8A82-3C17-4959-8066-A3202F7320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5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36246-CF23-4CF4-A7F4-5EC591EBD5DF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57D8A82-3C17-4959-8066-A3202F7320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42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A7CD3-7F3B-C106-AC18-FCE810DA0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/>
              <a:t>동종 장르 </a:t>
            </a:r>
            <a:r>
              <a:rPr lang="en-US" altLang="ko-KR" sz="6000" dirty="0"/>
              <a:t>&amp; </a:t>
            </a:r>
            <a:r>
              <a:rPr lang="ko-KR" altLang="en-US" sz="6000" dirty="0" err="1"/>
              <a:t>경쟁작</a:t>
            </a:r>
            <a:r>
              <a:rPr lang="ko-KR" altLang="en-US" sz="6000" dirty="0"/>
              <a:t>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6750BF-D049-90E2-D7F0-DCAB936E7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김동일 </a:t>
            </a:r>
            <a:endParaRPr lang="en-US" altLang="ko-KR" dirty="0"/>
          </a:p>
          <a:p>
            <a:r>
              <a:rPr lang="ko-KR" altLang="en-US" dirty="0"/>
              <a:t>이현호</a:t>
            </a:r>
          </a:p>
        </p:txBody>
      </p:sp>
    </p:spTree>
    <p:extLst>
      <p:ext uri="{BB962C8B-B14F-4D97-AF65-F5344CB8AC3E}">
        <p14:creationId xmlns:p14="http://schemas.microsoft.com/office/powerpoint/2010/main" val="299708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5E340-FB91-0C0E-D966-DF2E15A72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8D83A-B06B-22A1-CBEC-1DA6386E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3 - 1. </a:t>
            </a:r>
            <a:r>
              <a:rPr lang="ko-KR" altLang="en-US" dirty="0" err="1"/>
              <a:t>게임플레이매커니즘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6B9FE3-CFAD-3657-D257-9CCF5861D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DJ MAX</a:t>
            </a:r>
            <a:r>
              <a:rPr lang="ko-KR" altLang="en-US" dirty="0"/>
              <a:t>는 타이밍에 맞춰 버튼을 눌러 노트를 맞추는 리듬게임이다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노트는 화면 상단에서 하단으로 떨어지며</a:t>
            </a:r>
            <a:r>
              <a:rPr lang="en-US" altLang="ko-KR" dirty="0"/>
              <a:t>,  </a:t>
            </a:r>
            <a:r>
              <a:rPr lang="ko-KR" altLang="en-US" dirty="0"/>
              <a:t>플레이어는 버튼을 눌러 이를 정확하게 맞춰 점수를 획득할 수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노트의 종류는 다양한 형태로</a:t>
            </a:r>
            <a:r>
              <a:rPr lang="en-US" altLang="ko-KR" dirty="0"/>
              <a:t>, </a:t>
            </a:r>
            <a:r>
              <a:rPr lang="ko-KR" altLang="en-US" dirty="0"/>
              <a:t>일반 노트</a:t>
            </a:r>
            <a:r>
              <a:rPr lang="en-US" altLang="ko-KR" dirty="0"/>
              <a:t>, </a:t>
            </a:r>
            <a:r>
              <a:rPr lang="ko-KR" altLang="en-US" dirty="0"/>
              <a:t>슬라이드</a:t>
            </a:r>
            <a:r>
              <a:rPr lang="en-US" altLang="ko-KR" dirty="0"/>
              <a:t>, </a:t>
            </a:r>
            <a:r>
              <a:rPr lang="ko-KR" altLang="en-US" dirty="0"/>
              <a:t>롱 노트 등 여러 가지가 있어 다채로운 플레이를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50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BB30B-8C5D-E3D7-D67B-EDC6F7645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038EF-9774-7C52-5D6E-0749685F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3 - 2. </a:t>
            </a:r>
            <a:r>
              <a:rPr lang="ko-KR" altLang="en-US" dirty="0"/>
              <a:t>그래픽 스타일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23862-573D-2A63-5404-AF33499F0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901" y="2916925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DJ MAX</a:t>
            </a:r>
            <a:r>
              <a:rPr lang="ko-KR" altLang="en-US" dirty="0"/>
              <a:t>는 화려하고 세련된 비주얼이 특징 이며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/>
              <a:t>애니메이션 효과와 배경이 잘 어우러져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각 곡마다 고유한 비주얼 테마가 있어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플레이어에게 시각적인 즐거움을 제공할 수 있다</a:t>
            </a:r>
            <a:r>
              <a:rPr lang="en-US" altLang="ko-KR" dirty="0"/>
              <a:t>.</a:t>
            </a:r>
          </a:p>
        </p:txBody>
      </p:sp>
      <p:pic>
        <p:nvPicPr>
          <p:cNvPr id="6146" name="Picture 2" descr="Buy DJMAX RESPECT V - NEXON PACK Steam Key | Instant Delivery | Steam CD Key">
            <a:extLst>
              <a:ext uri="{FF2B5EF4-FFF2-40B4-BE49-F238E27FC236}">
                <a16:creationId xmlns:a16="http://schemas.microsoft.com/office/drawing/2014/main" id="{3366E2C4-AB50-84C3-B08A-06B12211D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216" y="2422536"/>
            <a:ext cx="5369767" cy="302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209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0CC85-0C2E-370D-95EE-EFB5D5AD1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D1FE8-BC65-5256-B23F-5120DA1F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3 - 3. </a:t>
            </a:r>
            <a:r>
              <a:rPr lang="ko-KR" altLang="en-US" dirty="0" err="1"/>
              <a:t>사용자인터페이스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17C2C-2ABC-8777-D233-132AF11C7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904" y="2493905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DJ MAX</a:t>
            </a:r>
            <a:r>
              <a:rPr lang="ko-KR" altLang="en-US" dirty="0"/>
              <a:t>의 사용자 인터페이스는 간결하고 직관적이다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플레이어는 쉽게 곡을 선택하고 설정할 수 있으며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/>
              <a:t>화면 상단에 현재 곡</a:t>
            </a:r>
            <a:r>
              <a:rPr lang="en-US" altLang="ko-KR" dirty="0"/>
              <a:t>, </a:t>
            </a:r>
            <a:r>
              <a:rPr lang="ko-KR" altLang="en-US" dirty="0"/>
              <a:t>점수</a:t>
            </a:r>
            <a:r>
              <a:rPr lang="en-US" altLang="ko-KR" dirty="0"/>
              <a:t>, </a:t>
            </a:r>
            <a:r>
              <a:rPr lang="ko-KR" altLang="en-US" dirty="0"/>
              <a:t>콤보</a:t>
            </a:r>
            <a:r>
              <a:rPr lang="en-US" altLang="ko-KR" dirty="0"/>
              <a:t>, </a:t>
            </a:r>
            <a:r>
              <a:rPr lang="ko-KR" altLang="en-US" dirty="0"/>
              <a:t>정확도 등의 정보를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실시간으로 확인 할 수 있다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194" name="Picture 2" descr="DJMAX RESPECT - Game Interface Design(Gear Design) :: Behance">
            <a:extLst>
              <a:ext uri="{FF2B5EF4-FFF2-40B4-BE49-F238E27FC236}">
                <a16:creationId xmlns:a16="http://schemas.microsoft.com/office/drawing/2014/main" id="{CFEB8912-1C30-4CA4-F52C-1FB83CD3E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639" y="1908062"/>
            <a:ext cx="3678215" cy="205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DJMAX RESPECT/모드 - 나무위키">
            <a:extLst>
              <a:ext uri="{FF2B5EF4-FFF2-40B4-BE49-F238E27FC236}">
                <a16:creationId xmlns:a16="http://schemas.microsoft.com/office/drawing/2014/main" id="{37BDF069-902D-27D1-80AE-45AF3B6B6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639" y="4022170"/>
            <a:ext cx="3678215" cy="205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827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473EC-B9E0-BE44-3D50-F4E1B4864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E5CD1-5ECB-2C66-31C0-D1626E7B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3 - 4. </a:t>
            </a:r>
            <a:r>
              <a:rPr lang="ko-KR" altLang="en-US" dirty="0"/>
              <a:t>수익화 모델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82E7009-DBF5-61A0-6186-30E27022F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98" y="3229871"/>
            <a:ext cx="5210081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000" dirty="0"/>
              <a:t>DJ MAX </a:t>
            </a:r>
            <a:r>
              <a:rPr lang="ko-KR" altLang="en-US" sz="2000" dirty="0"/>
              <a:t>시리즈는 유료 게임이며</a:t>
            </a:r>
            <a:r>
              <a:rPr lang="en-US" altLang="ko-KR" sz="2000" dirty="0"/>
              <a:t>,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2000" dirty="0"/>
              <a:t>초기 구매 비용이 있다</a:t>
            </a:r>
            <a:r>
              <a:rPr lang="en-US" altLang="ko-KR" sz="2000" dirty="0"/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2000" dirty="0"/>
              <a:t>또한 최신 버전이나 </a:t>
            </a:r>
            <a:r>
              <a:rPr lang="en-US" altLang="ko-KR" sz="2000" dirty="0"/>
              <a:t>DLC</a:t>
            </a:r>
            <a:r>
              <a:rPr lang="ko-KR" altLang="en-US" sz="2000" dirty="0"/>
              <a:t>같은 추가 콘텐츠는 </a:t>
            </a:r>
            <a:endParaRPr lang="en-US" altLang="ko-KR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2000" dirty="0"/>
              <a:t>별도로 구매해야 할 수 도 있다</a:t>
            </a:r>
            <a:r>
              <a:rPr lang="en-US" altLang="ko-KR" sz="2000" dirty="0"/>
              <a:t>.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4" descr="DJMAX RESPECT V 구입 | Xbox">
            <a:extLst>
              <a:ext uri="{FF2B5EF4-FFF2-40B4-BE49-F238E27FC236}">
                <a16:creationId xmlns:a16="http://schemas.microsoft.com/office/drawing/2014/main" id="{2CA301C0-94C6-F2AE-DF86-65CEED337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883" y="2655677"/>
            <a:ext cx="4908617" cy="274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439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5DDD5-4DEC-1483-AEE3-7109716D9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931FE9-8E18-20DB-CD9E-280A5AEF2934}"/>
              </a:ext>
            </a:extLst>
          </p:cNvPr>
          <p:cNvSpPr txBox="1"/>
          <p:nvPr/>
        </p:nvSpPr>
        <p:spPr>
          <a:xfrm>
            <a:off x="3699545" y="2721114"/>
            <a:ext cx="3865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4. </a:t>
            </a:r>
            <a:r>
              <a:rPr lang="ko-KR" altLang="en-US" sz="4000" dirty="0" err="1"/>
              <a:t>결론및</a:t>
            </a:r>
            <a:r>
              <a:rPr lang="ko-KR" altLang="en-US" sz="4000" dirty="0"/>
              <a:t> 시사점</a:t>
            </a:r>
          </a:p>
        </p:txBody>
      </p:sp>
    </p:spTree>
    <p:extLst>
      <p:ext uri="{BB962C8B-B14F-4D97-AF65-F5344CB8AC3E}">
        <p14:creationId xmlns:p14="http://schemas.microsoft.com/office/powerpoint/2010/main" val="1497191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8BCB5-C95C-573D-DC48-964F7D02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4. </a:t>
            </a:r>
            <a:r>
              <a:rPr lang="ko-KR" altLang="en-US" sz="3200" dirty="0" err="1"/>
              <a:t>결론및</a:t>
            </a:r>
            <a:r>
              <a:rPr lang="ko-KR" altLang="en-US" sz="3200" dirty="0"/>
              <a:t> 시사점</a:t>
            </a:r>
            <a:br>
              <a:rPr lang="ko-KR" altLang="en-US" sz="32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FC4F7-A029-6D3F-0E23-9EC41CE35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리듬게임의 최신 트랜드와 </a:t>
            </a:r>
            <a:r>
              <a:rPr lang="ko-KR" altLang="en-US" dirty="0" err="1"/>
              <a:t>경쟁작</a:t>
            </a:r>
            <a:r>
              <a:rPr lang="ko-KR" altLang="en-US" dirty="0"/>
              <a:t> 들을 분석하며 </a:t>
            </a:r>
            <a:r>
              <a:rPr lang="ko-KR" altLang="en-US" dirty="0" err="1"/>
              <a:t>우리게임을</a:t>
            </a:r>
            <a:r>
              <a:rPr lang="ko-KR" altLang="en-US" dirty="0"/>
              <a:t> 어떻게 개발해야 할지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많은 정보를 얻었다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앞으로 우리 게임만의 차별점을 확실히 넣고 발전시켜야 </a:t>
            </a:r>
            <a:r>
              <a:rPr lang="ko-KR" altLang="en-US" dirty="0" err="1"/>
              <a:t>겠다는</a:t>
            </a:r>
            <a:r>
              <a:rPr lang="ko-KR" altLang="en-US" dirty="0"/>
              <a:t> 생각이 들었다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106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2072AA-2307-AF62-81F2-BEF109AB061C}"/>
              </a:ext>
            </a:extLst>
          </p:cNvPr>
          <p:cNvSpPr txBox="1"/>
          <p:nvPr/>
        </p:nvSpPr>
        <p:spPr>
          <a:xfrm>
            <a:off x="3529667" y="575985"/>
            <a:ext cx="610299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/>
              <a:t>목차</a:t>
            </a:r>
            <a:endParaRPr lang="en-US" altLang="ko-KR" sz="3000" dirty="0"/>
          </a:p>
          <a:p>
            <a:endParaRPr lang="ko-KR" altLang="en-US" sz="3000" dirty="0"/>
          </a:p>
          <a:p>
            <a:r>
              <a:rPr lang="en-US" altLang="ko-KR" sz="2000" dirty="0"/>
              <a:t>1.</a:t>
            </a:r>
            <a:r>
              <a:rPr lang="ko-KR" altLang="en-US" sz="2000" dirty="0"/>
              <a:t>분석 대상 게임목록</a:t>
            </a:r>
            <a:endParaRPr lang="en-US" altLang="ko-KR" sz="2000" dirty="0"/>
          </a:p>
          <a:p>
            <a:endParaRPr lang="ko-KR" altLang="en-US" sz="2000" dirty="0"/>
          </a:p>
          <a:p>
            <a:r>
              <a:rPr lang="en-US" altLang="ko-KR" sz="2000" dirty="0"/>
              <a:t>2.</a:t>
            </a:r>
            <a:r>
              <a:rPr lang="ko-KR" altLang="en-US" sz="2000" dirty="0"/>
              <a:t>장르 트렌드 분석</a:t>
            </a:r>
            <a:endParaRPr lang="en-US" altLang="ko-KR" sz="2000" dirty="0"/>
          </a:p>
          <a:p>
            <a:endParaRPr lang="ko-KR" altLang="en-US" sz="2000" dirty="0"/>
          </a:p>
          <a:p>
            <a:r>
              <a:rPr lang="en-US" altLang="ko-KR" sz="2000" dirty="0"/>
              <a:t>3.</a:t>
            </a:r>
            <a:r>
              <a:rPr lang="ko-KR" altLang="en-US" sz="2000" dirty="0" err="1"/>
              <a:t>경쟁작</a:t>
            </a:r>
            <a:r>
              <a:rPr lang="ko-KR" altLang="en-US" sz="2000" dirty="0"/>
              <a:t> 상세분석</a:t>
            </a:r>
            <a:endParaRPr lang="en-US" altLang="ko-KR" sz="2000" dirty="0"/>
          </a:p>
          <a:p>
            <a:endParaRPr lang="ko-KR" altLang="en-US" sz="2000" dirty="0"/>
          </a:p>
          <a:p>
            <a:r>
              <a:rPr lang="en-US" altLang="ko-KR" sz="2000" dirty="0"/>
              <a:t>3 - 1. </a:t>
            </a:r>
            <a:r>
              <a:rPr lang="ko-KR" altLang="en-US" sz="2000" dirty="0"/>
              <a:t>게임플레이 </a:t>
            </a:r>
            <a:r>
              <a:rPr lang="ko-KR" altLang="en-US" sz="2000" dirty="0" err="1"/>
              <a:t>매커니즘</a:t>
            </a:r>
            <a:endParaRPr lang="ko-KR" altLang="en-US" sz="2000" dirty="0"/>
          </a:p>
          <a:p>
            <a:r>
              <a:rPr lang="en-US" altLang="ko-KR" sz="2000" dirty="0"/>
              <a:t>3 - 2. </a:t>
            </a:r>
            <a:r>
              <a:rPr lang="ko-KR" altLang="en-US" sz="2000" dirty="0"/>
              <a:t>그래픽 스타일</a:t>
            </a:r>
          </a:p>
          <a:p>
            <a:r>
              <a:rPr lang="en-US" altLang="ko-KR" sz="2000" dirty="0"/>
              <a:t>3 - 3. </a:t>
            </a:r>
            <a:r>
              <a:rPr lang="ko-KR" altLang="en-US" sz="2000" dirty="0"/>
              <a:t>사용자 인터페이스</a:t>
            </a:r>
          </a:p>
          <a:p>
            <a:r>
              <a:rPr lang="en-US" altLang="ko-KR" sz="2000" dirty="0"/>
              <a:t>3 - 4. </a:t>
            </a:r>
            <a:r>
              <a:rPr lang="ko-KR" altLang="en-US" sz="2000" dirty="0"/>
              <a:t>수익화 모델</a:t>
            </a:r>
            <a:endParaRPr lang="en-US" altLang="ko-KR" sz="2000" dirty="0"/>
          </a:p>
          <a:p>
            <a:endParaRPr lang="ko-KR" altLang="en-US" sz="2000" dirty="0"/>
          </a:p>
          <a:p>
            <a:r>
              <a:rPr lang="en-US" altLang="ko-KR" sz="2000" dirty="0"/>
              <a:t>4.</a:t>
            </a:r>
            <a:r>
              <a:rPr lang="ko-KR" altLang="en-US" sz="2000" dirty="0" err="1"/>
              <a:t>결론및</a:t>
            </a:r>
            <a:r>
              <a:rPr lang="ko-KR" altLang="en-US" sz="2000" dirty="0"/>
              <a:t> 시사점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6156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059B2-AC66-8C1E-98AA-8D8229E1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분석대상게임목록</a:t>
            </a:r>
          </a:p>
        </p:txBody>
      </p:sp>
      <p:pic>
        <p:nvPicPr>
          <p:cNvPr id="1026" name="Picture 2" descr="Osu! – Wikipedia">
            <a:extLst>
              <a:ext uri="{FF2B5EF4-FFF2-40B4-BE49-F238E27FC236}">
                <a16:creationId xmlns:a16="http://schemas.microsoft.com/office/drawing/2014/main" id="{D662D8C8-6582-9C64-9CB0-663D18AD83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114" y="2357437"/>
            <a:ext cx="2707533" cy="270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JMAX RESPECT V 구입 | Xbox">
            <a:extLst>
              <a:ext uri="{FF2B5EF4-FFF2-40B4-BE49-F238E27FC236}">
                <a16:creationId xmlns:a16="http://schemas.microsoft.com/office/drawing/2014/main" id="{5EA14EB2-0B9A-81DE-A94E-A663E953C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57945"/>
            <a:ext cx="3643530" cy="204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A4F56E-C954-AFD5-F7AF-75B7BD36B141}"/>
              </a:ext>
            </a:extLst>
          </p:cNvPr>
          <p:cNvSpPr txBox="1"/>
          <p:nvPr/>
        </p:nvSpPr>
        <p:spPr>
          <a:xfrm>
            <a:off x="3044505" y="5302458"/>
            <a:ext cx="61029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 err="1"/>
              <a:t>osu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335DAB-B4D9-3929-748F-060BDB8DF7A8}"/>
              </a:ext>
            </a:extLst>
          </p:cNvPr>
          <p:cNvSpPr txBox="1"/>
          <p:nvPr/>
        </p:nvSpPr>
        <p:spPr>
          <a:xfrm>
            <a:off x="7371826" y="5302458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DJ MAX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72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D84FB-3F56-E7CA-B8B9-B0E44AB6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장르 트랜드 분석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0D344C-11C5-F81A-5655-E0F0B0CAB9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1715" y="1861200"/>
            <a:ext cx="11742317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모바일 플랫폼의 확장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스마트폰의 보급과 모바일 게임의 발전으로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리듬게임이 모바일 플랫폼으로 이동하고 있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</a:t>
            </a:r>
            <a:r>
              <a:rPr lang="en-US" altLang="ko-KR" sz="1800" dirty="0">
                <a:latin typeface="Arial" panose="020B0604020202020204" pitchFamily="34" charset="0"/>
              </a:rPr>
              <a:t>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간단한 조작과 짧은 플레이 시간으로 누구나 쉽게 접근할 수 있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커스터마이징 요소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플레이어가 자신의 캐릭터나 곡을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커스터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마이즈할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수 있는 기능이 점점 더 중요해지고 있다.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이를 통해 개인적인 취향을 반영하고, 게임에 대한 몰입도를 높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일 수 있다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600" dirty="0"/>
              <a:t>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E17FF-F255-A45F-8D65-090718724612}"/>
              </a:ext>
            </a:extLst>
          </p:cNvPr>
          <p:cNvSpPr txBox="1"/>
          <p:nvPr/>
        </p:nvSpPr>
        <p:spPr>
          <a:xfrm>
            <a:off x="371715" y="4115287"/>
            <a:ext cx="11671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음악 장르의 다양화</a:t>
            </a:r>
            <a:r>
              <a:rPr lang="en-US" altLang="ko-KR" dirty="0"/>
              <a:t>: </a:t>
            </a:r>
            <a:r>
              <a:rPr lang="ko-KR" altLang="en-US" dirty="0"/>
              <a:t>전통적인 리듬게임의 곡 외에도</a:t>
            </a:r>
            <a:r>
              <a:rPr lang="en-US" altLang="ko-KR" dirty="0"/>
              <a:t>, K-pop, EDM, </a:t>
            </a:r>
            <a:r>
              <a:rPr lang="ko-KR" altLang="en-US" dirty="0" err="1"/>
              <a:t>인디</a:t>
            </a:r>
            <a:r>
              <a:rPr lang="ko-KR" altLang="en-US" dirty="0"/>
              <a:t> 음악 등 다양한 장르의 음악이 포함되어                                  플레이어의 선택 폭을 넓히고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93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46E21-7669-09C0-FAD1-58A5FF605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81F409-8B00-8E4B-1B6F-B621E8370049}"/>
              </a:ext>
            </a:extLst>
          </p:cNvPr>
          <p:cNvSpPr txBox="1"/>
          <p:nvPr/>
        </p:nvSpPr>
        <p:spPr>
          <a:xfrm>
            <a:off x="3699545" y="2721114"/>
            <a:ext cx="4378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3. </a:t>
            </a:r>
            <a:r>
              <a:rPr lang="ko-KR" altLang="en-US" sz="4000" dirty="0" err="1"/>
              <a:t>경쟁작</a:t>
            </a:r>
            <a:r>
              <a:rPr lang="ko-KR" altLang="en-US" sz="4000" dirty="0"/>
              <a:t> 상세분석</a:t>
            </a:r>
          </a:p>
        </p:txBody>
      </p:sp>
    </p:spTree>
    <p:extLst>
      <p:ext uri="{BB962C8B-B14F-4D97-AF65-F5344CB8AC3E}">
        <p14:creationId xmlns:p14="http://schemas.microsoft.com/office/powerpoint/2010/main" val="56862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BADC2-80DC-3E5C-F5BC-59AD9AF5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3 - 1. </a:t>
            </a:r>
            <a:r>
              <a:rPr lang="ko-KR" altLang="en-US" dirty="0" err="1"/>
              <a:t>게임플레이매커니즘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C9CBD-42FC-D961-C787-4DB137D1F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osu</a:t>
            </a:r>
            <a:r>
              <a:rPr lang="en-US" altLang="ko-KR" dirty="0"/>
              <a:t>!</a:t>
            </a:r>
            <a:r>
              <a:rPr lang="ko-KR" altLang="en-US" dirty="0"/>
              <a:t>는 마우스를 사용하여 화면의 원형 목표물</a:t>
            </a:r>
            <a:r>
              <a:rPr lang="en-US" altLang="ko-KR" dirty="0"/>
              <a:t>(</a:t>
            </a:r>
            <a:r>
              <a:rPr lang="ko-KR" altLang="en-US" dirty="0"/>
              <a:t>노트</a:t>
            </a:r>
            <a:r>
              <a:rPr lang="en-US" altLang="ko-KR" dirty="0"/>
              <a:t>)</a:t>
            </a:r>
            <a:r>
              <a:rPr lang="ko-KR" altLang="en-US" dirty="0"/>
              <a:t>을 클릭하는 방식으로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진행된다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목표물은 리듬에 맞춰 나타나며</a:t>
            </a:r>
            <a:r>
              <a:rPr lang="en-US" altLang="ko-KR" dirty="0"/>
              <a:t>, </a:t>
            </a:r>
            <a:r>
              <a:rPr lang="ko-KR" altLang="en-US" dirty="0"/>
              <a:t>플레이어는 이를 정확한 타이밍에 클릭하거나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드래그 하여 점수를 획득할 수 있다</a:t>
            </a:r>
          </a:p>
        </p:txBody>
      </p:sp>
    </p:spTree>
    <p:extLst>
      <p:ext uri="{BB962C8B-B14F-4D97-AF65-F5344CB8AC3E}">
        <p14:creationId xmlns:p14="http://schemas.microsoft.com/office/powerpoint/2010/main" val="89220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69F80-B4D4-9338-B6A1-6B603DF02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42EE4-2753-6EBD-CD35-9C78DF92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3 - 2. </a:t>
            </a:r>
            <a:r>
              <a:rPr lang="ko-KR" altLang="en-US" dirty="0"/>
              <a:t>그래픽 스타일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F30CB8-5160-DDCC-1A52-C6058083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57" y="2000806"/>
            <a:ext cx="9603275" cy="3450613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osu</a:t>
            </a:r>
            <a:r>
              <a:rPr lang="en-US" altLang="ko-KR" dirty="0"/>
              <a:t>!</a:t>
            </a:r>
            <a:r>
              <a:rPr lang="ko-KR" altLang="en-US" dirty="0"/>
              <a:t>는 간단하면서도 세련된 그래픽 스타일을 가지고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밝고 다채로운 색상 사용이 특징이며</a:t>
            </a:r>
            <a:r>
              <a:rPr lang="en-US" altLang="ko-KR" dirty="0"/>
              <a:t>, </a:t>
            </a:r>
            <a:r>
              <a:rPr lang="ko-KR" altLang="en-US" dirty="0"/>
              <a:t>각 곡마다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독특한 비주얼 효과가 적용 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 descr="게임 모드 · wiki | osu!">
            <a:extLst>
              <a:ext uri="{FF2B5EF4-FFF2-40B4-BE49-F238E27FC236}">
                <a16:creationId xmlns:a16="http://schemas.microsoft.com/office/drawing/2014/main" id="{11A7CBC8-BD53-8BF1-9FCB-49DB8291E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373" y="3132591"/>
            <a:ext cx="4787463" cy="268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55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10F1C-6EF8-8796-573F-F666CDACC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5AD23-9D53-0E73-F7D8-704D352C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3 - 3. </a:t>
            </a:r>
            <a:r>
              <a:rPr lang="ko-KR" altLang="en-US" dirty="0" err="1"/>
              <a:t>사용자인터페이스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A2083E-7198-057C-C799-D0E93BB20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49" y="2108011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osu</a:t>
            </a:r>
            <a:r>
              <a:rPr lang="en-US" altLang="ko-KR" dirty="0"/>
              <a:t>!</a:t>
            </a:r>
            <a:r>
              <a:rPr lang="ko-KR" altLang="en-US" dirty="0"/>
              <a:t>의 사용자 인터페이스는 직관적이고 사용하기 쉬우며</a:t>
            </a:r>
            <a:r>
              <a:rPr lang="en-US" altLang="ko-KR" dirty="0"/>
              <a:t>, </a:t>
            </a:r>
            <a:r>
              <a:rPr lang="ko-KR" altLang="en-US" dirty="0"/>
              <a:t>메뉴와 설정이 명확하게 정리되어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또한</a:t>
            </a:r>
            <a:r>
              <a:rPr lang="en-US" altLang="ko-KR" dirty="0"/>
              <a:t> </a:t>
            </a:r>
            <a:r>
              <a:rPr lang="ko-KR" altLang="en-US" dirty="0"/>
              <a:t>플레이어는 게임내 통계를 통해자신의 점수</a:t>
            </a:r>
            <a:r>
              <a:rPr lang="en-US" altLang="ko-KR" dirty="0"/>
              <a:t>, </a:t>
            </a:r>
            <a:r>
              <a:rPr lang="ko-KR" altLang="en-US" dirty="0"/>
              <a:t>랭킹</a:t>
            </a:r>
            <a:r>
              <a:rPr lang="en-US" altLang="ko-KR" dirty="0"/>
              <a:t>, </a:t>
            </a:r>
            <a:r>
              <a:rPr lang="ko-KR" altLang="en-US" dirty="0"/>
              <a:t>게임 내 통계 등을 한눈에 볼 수 있으며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/>
              <a:t>이를 통해 자신의 성과를 확인하고 개선할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098" name="Picture 2" descr="Client / 인터페이스 · wiki | osu!">
            <a:extLst>
              <a:ext uri="{FF2B5EF4-FFF2-40B4-BE49-F238E27FC236}">
                <a16:creationId xmlns:a16="http://schemas.microsoft.com/office/drawing/2014/main" id="{2100B4A6-01D5-2F83-1BDE-A004C0E3A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437" y="3679487"/>
            <a:ext cx="4087643" cy="228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865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9BE2C-770B-A265-661F-2DC743E9B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978F7-3B6E-4F1D-6BA5-CA30C0E3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3 - 4. </a:t>
            </a:r>
            <a:r>
              <a:rPr lang="ko-KR" altLang="en-US" dirty="0"/>
              <a:t>수익화 모델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2C23EC8-0925-DA1A-F1AF-4D4D206C6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956" y="2059308"/>
            <a:ext cx="64427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osu!는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무료게임이며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누구나 다운로드하여 플레이할 수 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7C7076C-4298-4E21-528C-553C6DDDD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749" y="2813237"/>
            <a:ext cx="556113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기부 시스템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플레이어들은 개발자를 지원하기 위해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기부할 수 있는 시스템이 있다.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기부자는 특별한 혜택이나 사용자 이름에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표시되는 등의 보상을 받을 수 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4508EC1-F181-0E1C-9954-B05FD4283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887" y="2870180"/>
            <a:ext cx="489845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b="1" dirty="0"/>
              <a:t>스킨 판매</a:t>
            </a:r>
            <a:r>
              <a:rPr lang="en-US" altLang="ko-KR" dirty="0"/>
              <a:t>: </a:t>
            </a:r>
            <a:r>
              <a:rPr lang="ko-KR" altLang="en-US" dirty="0"/>
              <a:t>일부 사용자 제작 스킨이나 요소가 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dirty="0"/>
              <a:t>상점에서 판매된다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0319081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</TotalTime>
  <Words>514</Words>
  <Application>Microsoft Office PowerPoint</Application>
  <PresentationFormat>와이드스크린</PresentationFormat>
  <Paragraphs>79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갤러리</vt:lpstr>
      <vt:lpstr>동종 장르 &amp; 경쟁작 분석</vt:lpstr>
      <vt:lpstr>PowerPoint 프레젠테이션</vt:lpstr>
      <vt:lpstr>1. 분석대상게임목록</vt:lpstr>
      <vt:lpstr>2. 장르 트랜드 분석</vt:lpstr>
      <vt:lpstr>PowerPoint 프레젠테이션</vt:lpstr>
      <vt:lpstr>3 - 1. 게임플레이매커니즘</vt:lpstr>
      <vt:lpstr>3 - 2. 그래픽 스타일</vt:lpstr>
      <vt:lpstr>3 - 3. 사용자인터페이스</vt:lpstr>
      <vt:lpstr>3 - 4. 수익화 모델</vt:lpstr>
      <vt:lpstr>3 - 1. 게임플레이매커니즘</vt:lpstr>
      <vt:lpstr>3 - 2. 그래픽 스타일</vt:lpstr>
      <vt:lpstr>3 - 3. 사용자인터페이스</vt:lpstr>
      <vt:lpstr>3 - 4. 수익화 모델</vt:lpstr>
      <vt:lpstr>PowerPoint 프레젠테이션</vt:lpstr>
      <vt:lpstr>4. 결론및 시사점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jy ㅊ</dc:creator>
  <cp:lastModifiedBy>jy ㅊ</cp:lastModifiedBy>
  <cp:revision>1</cp:revision>
  <dcterms:created xsi:type="dcterms:W3CDTF">2024-10-22T07:22:10Z</dcterms:created>
  <dcterms:modified xsi:type="dcterms:W3CDTF">2024-10-22T08:12:29Z</dcterms:modified>
</cp:coreProperties>
</file>