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9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5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2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312B-1935-487E-AD83-347277AE73E6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0EB7-9148-4F8C-A442-DB49FBB94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3372" y="15772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노래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4364501" y="1977380"/>
            <a:ext cx="2752077" cy="2752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7005" y="2922531"/>
            <a:ext cx="17556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리듬게임</a:t>
            </a:r>
            <a:endParaRPr lang="en-US" altLang="ko-KR" sz="2500" dirty="0" smtClean="0"/>
          </a:p>
          <a:p>
            <a:r>
              <a:rPr lang="ko-KR" altLang="en-US" sz="2500" dirty="0" smtClean="0"/>
              <a:t>준비 </a:t>
            </a:r>
            <a:r>
              <a:rPr lang="en-US" altLang="ko-KR" sz="2500" dirty="0" smtClean="0"/>
              <a:t>2</a:t>
            </a:r>
            <a:r>
              <a:rPr lang="ko-KR" altLang="en-US" sz="2500" dirty="0" smtClean="0"/>
              <a:t>순위</a:t>
            </a:r>
            <a:endParaRPr lang="ko-KR" alt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9180" y="467782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업적 시스템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6653" y="17403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일러스트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5063" y="38493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튜토리얼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1693" y="98870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난이도 </a:t>
            </a:r>
            <a:r>
              <a:rPr lang="en-US" altLang="ko-KR" dirty="0" smtClean="0"/>
              <a:t>(5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88893" y="413823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체인지 시스템 알려줌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8494" y="603985"/>
            <a:ext cx="32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노말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하드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베리하드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25651" y="12384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일러스트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25651" y="21978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일러스트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277065" y="225552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캐릭터 일러스트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824548" y="48771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 배열 알려줌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9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364501" y="1977380"/>
            <a:ext cx="2752077" cy="2752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71493" y="2922531"/>
            <a:ext cx="17556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리듬게임</a:t>
            </a:r>
            <a:endParaRPr lang="en-US" altLang="ko-KR" sz="2500" dirty="0" smtClean="0"/>
          </a:p>
          <a:p>
            <a:r>
              <a:rPr lang="ko-KR" altLang="en-US" sz="2500" dirty="0" smtClean="0"/>
              <a:t>진행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순위</a:t>
            </a:r>
            <a:endParaRPr lang="ko-KR" alt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3455532" y="24724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노트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65660" y="38316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노트 스킨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6293" y="293022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노트 내려오는 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293" y="16935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노트 체인지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25650" y="1778456"/>
            <a:ext cx="807868" cy="28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2003" y="1778456"/>
            <a:ext cx="807868" cy="2843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947475" y="1758148"/>
            <a:ext cx="296715" cy="3396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6048" y="2139955"/>
            <a:ext cx="3244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정해진 타이밍에 체인지 문구가 뜨면 </a:t>
            </a:r>
            <a:endParaRPr lang="en-US" altLang="ko-KR" sz="1400" dirty="0" smtClean="0"/>
          </a:p>
          <a:p>
            <a:r>
              <a:rPr lang="ko-KR" altLang="en-US" sz="1400" dirty="0" smtClean="0"/>
              <a:t>색깔과 키 배열이 바뀜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1692092" y="4632117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 smtClean="0"/>
              <a:t>색깔</a:t>
            </a:r>
            <a:endParaRPr lang="ko-KR" altLang="en-US" sz="1650" dirty="0"/>
          </a:p>
        </p:txBody>
      </p:sp>
      <p:sp>
        <p:nvSpPr>
          <p:cNvPr id="22" name="TextBox 21"/>
          <p:cNvSpPr txBox="1"/>
          <p:nvPr/>
        </p:nvSpPr>
        <p:spPr>
          <a:xfrm>
            <a:off x="1692091" y="5203677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 smtClean="0"/>
              <a:t>문양</a:t>
            </a:r>
            <a:endParaRPr lang="ko-KR" altLang="en-US" sz="1650" dirty="0"/>
          </a:p>
        </p:txBody>
      </p:sp>
      <p:sp>
        <p:nvSpPr>
          <p:cNvPr id="23" name="TextBox 22"/>
          <p:cNvSpPr txBox="1"/>
          <p:nvPr/>
        </p:nvSpPr>
        <p:spPr>
          <a:xfrm>
            <a:off x="1565210" y="5775237"/>
            <a:ext cx="838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50" dirty="0" smtClean="0"/>
              <a:t>이펙트</a:t>
            </a:r>
            <a:endParaRPr lang="ko-KR" altLang="en-US" sz="1650" dirty="0"/>
          </a:p>
        </p:txBody>
      </p:sp>
      <p:sp>
        <p:nvSpPr>
          <p:cNvPr id="24" name="직사각형 23"/>
          <p:cNvSpPr/>
          <p:nvPr/>
        </p:nvSpPr>
        <p:spPr>
          <a:xfrm>
            <a:off x="2765660" y="4632117"/>
            <a:ext cx="807868" cy="284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87167" y="5273100"/>
            <a:ext cx="807868" cy="2843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65660" y="5833914"/>
            <a:ext cx="807868" cy="284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3622970" y="5805978"/>
            <a:ext cx="284382" cy="340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2453343" y="5816862"/>
            <a:ext cx="284382" cy="340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41208" y="404709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노트 판정 시스템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41208" y="21399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노트 생성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7500134" y="1523786"/>
            <a:ext cx="541175" cy="52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595560" y="4571952"/>
            <a:ext cx="541175" cy="52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89591" y="3404593"/>
            <a:ext cx="541175" cy="52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565210" y="1071908"/>
            <a:ext cx="541175" cy="52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36889" y="4571952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아래에 있는 </a:t>
            </a:r>
            <a:r>
              <a:rPr lang="ko-KR" altLang="en-US" dirty="0" err="1" smtClean="0"/>
              <a:t>판정선에</a:t>
            </a:r>
            <a:r>
              <a:rPr lang="ko-KR" altLang="en-US" dirty="0" smtClean="0"/>
              <a:t> 노트가 </a:t>
            </a:r>
            <a:r>
              <a:rPr lang="ko-KR" altLang="en-US" dirty="0" err="1" smtClean="0"/>
              <a:t>겹칠때</a:t>
            </a:r>
            <a:endParaRPr lang="en-US" altLang="ko-KR" dirty="0"/>
          </a:p>
          <a:p>
            <a:r>
              <a:rPr lang="ko-KR" altLang="en-US" dirty="0" smtClean="0"/>
              <a:t>키를 입력하면 된다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77295" y="5288167"/>
            <a:ext cx="16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Perfect  16ms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77295" y="5671704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Great    64ms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90078" y="601047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Good    97ms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53012" y="639401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Miss     </a:t>
            </a:r>
            <a:r>
              <a:rPr lang="ko-KR" altLang="en-US" dirty="0" smtClean="0"/>
              <a:t>아예 놓침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0721" y="267247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게임시작 시 정해진 패턴의</a:t>
            </a:r>
            <a:endParaRPr lang="en-US" altLang="ko-KR" dirty="0" smtClean="0"/>
          </a:p>
          <a:p>
            <a:r>
              <a:rPr lang="ko-KR" altLang="en-US" dirty="0" smtClean="0"/>
              <a:t>노트가 내려온다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</dc:creator>
  <cp:lastModifiedBy>42</cp:lastModifiedBy>
  <cp:revision>7</cp:revision>
  <dcterms:created xsi:type="dcterms:W3CDTF">2024-10-02T01:55:43Z</dcterms:created>
  <dcterms:modified xsi:type="dcterms:W3CDTF">2024-10-02T02:50:22Z</dcterms:modified>
</cp:coreProperties>
</file>