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2F9A-6A11-404B-B7CB-29FAE3BF7C5E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5675B-37E7-4DA3-9776-459FE07DD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7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5675B-37E7-4DA3-9776-459FE07DD1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5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5675B-37E7-4DA3-9776-459FE07DD1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2622C-A779-A5C3-0DAF-4B43CB6B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38D8E-1049-B530-AD18-DF65CF930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FE6C-84EE-ED71-20EE-115A04D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53E0F-FE11-2602-0BE0-2755B2EF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D9EC3-6FDA-BFEC-F614-4282D75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80B5-A1A1-D899-CB7E-121CC2F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CF081-48DF-8DDA-E3FB-0537D1D1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50A0A-BF22-8CFA-9F34-F9EA13A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9BBC-7571-C7A1-0642-C617613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C115-7065-861F-4C9F-2AB1BE4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928A56-AE66-6F58-869F-638194290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3AA2B-5799-DB84-1814-57EC4EF7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0772B-40D3-BE4F-D465-87220FBA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B1069-EC58-C987-BE99-1DDE0841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C1F58-DA33-5A2F-9A14-EDC13F66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7C733-32A6-125A-3D06-F9CC54C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CBD6-7162-D1C6-4CC3-D194DFC4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07BE-0331-7652-A751-4F6E6520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67BBD-3F90-B490-A6D2-7F5221D8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1CEA2-6D4C-A80C-8230-843D600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4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2880-7693-8DEA-7181-1A371D86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2402-D962-785F-E5A3-F760EA79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84075-1C95-6E56-4B9C-43B31A93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ECCDF-A865-AB45-B038-2982C5C4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F5C57-5F2D-20BD-8509-870DC4DF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3079-C056-638A-B0CA-9BDCF1AE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D5E57-16B9-796E-2831-995036990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55CB2-6ACE-EDAB-A918-2B214F0A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2A3ED-C414-196E-1ABF-5B370E16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D76FB-371B-1CAA-E103-0FDF023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174F4-DF34-0F62-F33E-2674FBD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99E91-D359-12A6-3E6E-60CA2DB2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D45A5-E709-35C8-D182-96111D9D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C3390-4325-EE51-C70F-E39B62625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988F4-01F6-922F-7882-878E27FE6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446B9-FD16-005A-B25E-1AB053701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51C0B-60C9-74C6-B030-2286BE16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4CF02-861A-2EB9-FD00-13DF4E58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1D7C9-DA16-F635-3227-FCC3626B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35EF3-71E2-3BFA-BF13-E5AB557F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E7B975-9176-93E7-182A-1D29C4C3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E83FD-EE07-F014-7B8D-B7EBE8C0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C1B49-4C5A-CEFC-76D6-308D7A6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7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9DE49-881A-C08E-EA4E-AD523C54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9F78C-FC18-1E28-B8C0-C1154C08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02BED-AFF1-750D-CBF1-39F0266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71CF-A82B-FDBE-E4C3-C6A69253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B3BD-550A-B3A8-53F5-A018DBCD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EDB04-534A-A281-500F-AA9829F0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AC7E0-1C7B-B640-679B-E70D1083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E6A6-0989-3CAA-744F-E698616A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009CE-5B5E-174C-2DCC-95CAB1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5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2E2E-902C-E8FF-6DE8-9C353F58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0FDE6-C4D1-6A5A-B862-636C1FD8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CD2532-1204-6DC7-41EC-CA08E420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469C1-D1BE-D104-17D2-01FB775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BC035-098D-D1BF-1ED5-72AD6D24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77665-14E3-5CE0-CB64-BC971605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8820B-E79D-A77C-CC85-EC4ACF9E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0F95E-6E95-16FC-0D39-368A4C3D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9D5DD-2E82-6D69-F7E9-CB1B73E91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0D4E2-0F8D-4931-96D9-CF7BD9B9D714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89E8A-2BF5-B01F-230C-75399935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D0CB4-D091-770E-169A-0C8F1CA8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93281-5294-4587-B835-C64CCFBD1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100B6D-5715-FA42-AA9E-E322D5EDD890}"/>
              </a:ext>
            </a:extLst>
          </p:cNvPr>
          <p:cNvSpPr/>
          <p:nvPr/>
        </p:nvSpPr>
        <p:spPr>
          <a:xfrm>
            <a:off x="465887" y="446070"/>
            <a:ext cx="6804021" cy="567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B6B39-51B5-DED9-02E8-000BAE2B6F94}"/>
              </a:ext>
            </a:extLst>
          </p:cNvPr>
          <p:cNvSpPr/>
          <p:nvPr/>
        </p:nvSpPr>
        <p:spPr>
          <a:xfrm>
            <a:off x="8951053" y="3983145"/>
            <a:ext cx="2239861" cy="765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A2D42E-38B8-7D4C-B7D5-FAE57B460CFC}"/>
              </a:ext>
            </a:extLst>
          </p:cNvPr>
          <p:cNvSpPr/>
          <p:nvPr/>
        </p:nvSpPr>
        <p:spPr>
          <a:xfrm>
            <a:off x="10307421" y="279745"/>
            <a:ext cx="1336499" cy="4500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26C1E-F027-6ACF-297C-D5C928DB71B9}"/>
              </a:ext>
            </a:extLst>
          </p:cNvPr>
          <p:cNvSpPr/>
          <p:nvPr/>
        </p:nvSpPr>
        <p:spPr>
          <a:xfrm>
            <a:off x="365919" y="1809440"/>
            <a:ext cx="7020737" cy="32391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일러스트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A4A318-0201-C4C2-7E16-B5602259879C}"/>
              </a:ext>
            </a:extLst>
          </p:cNvPr>
          <p:cNvSpPr/>
          <p:nvPr/>
        </p:nvSpPr>
        <p:spPr>
          <a:xfrm>
            <a:off x="8951053" y="5108668"/>
            <a:ext cx="2239861" cy="765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6364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D8AEF-586E-891B-79EE-7D80E84E5AEB}"/>
              </a:ext>
            </a:extLst>
          </p:cNvPr>
          <p:cNvSpPr/>
          <p:nvPr/>
        </p:nvSpPr>
        <p:spPr>
          <a:xfrm>
            <a:off x="4835700" y="3729981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142DF-7698-E8AC-5CB5-01348CB3D9CA}"/>
              </a:ext>
            </a:extLst>
          </p:cNvPr>
          <p:cNvSpPr/>
          <p:nvPr/>
        </p:nvSpPr>
        <p:spPr>
          <a:xfrm>
            <a:off x="4835704" y="1306235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0AE64-E871-3F73-F959-7B20D13ACD3D}"/>
              </a:ext>
            </a:extLst>
          </p:cNvPr>
          <p:cNvSpPr/>
          <p:nvPr/>
        </p:nvSpPr>
        <p:spPr>
          <a:xfrm>
            <a:off x="4835704" y="1802318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85B225-4A00-8A9D-DC9F-E370E0F6A5A7}"/>
              </a:ext>
            </a:extLst>
          </p:cNvPr>
          <p:cNvSpPr/>
          <p:nvPr/>
        </p:nvSpPr>
        <p:spPr>
          <a:xfrm>
            <a:off x="4835703" y="2335084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97BC23-2C65-2819-F5D0-6260E163EE1B}"/>
              </a:ext>
            </a:extLst>
          </p:cNvPr>
          <p:cNvSpPr/>
          <p:nvPr/>
        </p:nvSpPr>
        <p:spPr>
          <a:xfrm>
            <a:off x="4835702" y="2821864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8E80F-3A1D-B659-053C-D321C561AF3E}"/>
              </a:ext>
            </a:extLst>
          </p:cNvPr>
          <p:cNvSpPr/>
          <p:nvPr/>
        </p:nvSpPr>
        <p:spPr>
          <a:xfrm>
            <a:off x="4835700" y="3243201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E227FD-29BF-0512-FD09-91FD592CD651}"/>
              </a:ext>
            </a:extLst>
          </p:cNvPr>
          <p:cNvSpPr/>
          <p:nvPr/>
        </p:nvSpPr>
        <p:spPr>
          <a:xfrm>
            <a:off x="4835700" y="4272050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8A999-DEF3-E377-2404-FB8359BBA20F}"/>
              </a:ext>
            </a:extLst>
          </p:cNvPr>
          <p:cNvSpPr/>
          <p:nvPr/>
        </p:nvSpPr>
        <p:spPr>
          <a:xfrm>
            <a:off x="11034616" y="119448"/>
            <a:ext cx="919697" cy="407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B53BA5-EC9E-E3FC-2C5B-C005434E2674}"/>
              </a:ext>
            </a:extLst>
          </p:cNvPr>
          <p:cNvSpPr/>
          <p:nvPr/>
        </p:nvSpPr>
        <p:spPr>
          <a:xfrm>
            <a:off x="4282869" y="400327"/>
            <a:ext cx="876362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5FB132-513C-EB11-68A9-C7BF24E204E4}"/>
              </a:ext>
            </a:extLst>
          </p:cNvPr>
          <p:cNvSpPr/>
          <p:nvPr/>
        </p:nvSpPr>
        <p:spPr>
          <a:xfrm>
            <a:off x="5347563" y="396011"/>
            <a:ext cx="114551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Standard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AC1E8F-A86A-0EB3-3E18-3CCD8F9BE597}"/>
              </a:ext>
            </a:extLst>
          </p:cNvPr>
          <p:cNvSpPr/>
          <p:nvPr/>
        </p:nvSpPr>
        <p:spPr>
          <a:xfrm>
            <a:off x="6681412" y="397140"/>
            <a:ext cx="1040014" cy="368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Hard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80499-D424-404C-2EA0-E396BFE0FAEA}"/>
              </a:ext>
            </a:extLst>
          </p:cNvPr>
          <p:cNvSpPr/>
          <p:nvPr/>
        </p:nvSpPr>
        <p:spPr>
          <a:xfrm>
            <a:off x="7909758" y="381272"/>
            <a:ext cx="1036445" cy="4104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Difficult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DFD0B-B80D-577F-F8C5-EA4C8A5A8D57}"/>
              </a:ext>
            </a:extLst>
          </p:cNvPr>
          <p:cNvSpPr/>
          <p:nvPr/>
        </p:nvSpPr>
        <p:spPr>
          <a:xfrm>
            <a:off x="9134535" y="396286"/>
            <a:ext cx="919697" cy="4074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D96DF9-FD9C-2949-D742-05CC8C8F7DE4}"/>
              </a:ext>
            </a:extLst>
          </p:cNvPr>
          <p:cNvSpPr/>
          <p:nvPr/>
        </p:nvSpPr>
        <p:spPr>
          <a:xfrm>
            <a:off x="4835700" y="4820894"/>
            <a:ext cx="4550729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B6FC4-045B-E785-EB82-2F49C28FB0C8}"/>
              </a:ext>
            </a:extLst>
          </p:cNvPr>
          <p:cNvSpPr/>
          <p:nvPr/>
        </p:nvSpPr>
        <p:spPr>
          <a:xfrm>
            <a:off x="10887490" y="1020849"/>
            <a:ext cx="919697" cy="40746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92A955E-06E9-6C71-EEAA-D19A65F5EBCC}"/>
              </a:ext>
            </a:extLst>
          </p:cNvPr>
          <p:cNvSpPr/>
          <p:nvPr/>
        </p:nvSpPr>
        <p:spPr>
          <a:xfrm rot="6916003">
            <a:off x="10348685" y="447268"/>
            <a:ext cx="290779" cy="6160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94340B-70CE-AA61-A76C-880F9CEA7D96}"/>
              </a:ext>
            </a:extLst>
          </p:cNvPr>
          <p:cNvSpPr/>
          <p:nvPr/>
        </p:nvSpPr>
        <p:spPr>
          <a:xfrm>
            <a:off x="9537905" y="1289586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9B6803-ABBC-1F05-0964-885B8124483B}"/>
              </a:ext>
            </a:extLst>
          </p:cNvPr>
          <p:cNvSpPr/>
          <p:nvPr/>
        </p:nvSpPr>
        <p:spPr>
          <a:xfrm>
            <a:off x="9560984" y="1810457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AA6136-7AE7-8DD0-4ABD-E959E76643E0}"/>
              </a:ext>
            </a:extLst>
          </p:cNvPr>
          <p:cNvSpPr/>
          <p:nvPr/>
        </p:nvSpPr>
        <p:spPr>
          <a:xfrm>
            <a:off x="9573971" y="2349787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3CF5A5-13F9-4313-F667-EA53D5A44675}"/>
              </a:ext>
            </a:extLst>
          </p:cNvPr>
          <p:cNvSpPr/>
          <p:nvPr/>
        </p:nvSpPr>
        <p:spPr>
          <a:xfrm>
            <a:off x="9565582" y="2811665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1A48EB-B631-EA70-D88E-CAB0B0A39ECB}"/>
              </a:ext>
            </a:extLst>
          </p:cNvPr>
          <p:cNvSpPr/>
          <p:nvPr/>
        </p:nvSpPr>
        <p:spPr>
          <a:xfrm>
            <a:off x="9600616" y="3268031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583ECD-5FC0-8541-3751-7D68B00F34A1}"/>
              </a:ext>
            </a:extLst>
          </p:cNvPr>
          <p:cNvSpPr/>
          <p:nvPr/>
        </p:nvSpPr>
        <p:spPr>
          <a:xfrm>
            <a:off x="9637142" y="3729981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95219A-12AF-730F-1677-B6C37009FFA2}"/>
              </a:ext>
            </a:extLst>
          </p:cNvPr>
          <p:cNvSpPr/>
          <p:nvPr/>
        </p:nvSpPr>
        <p:spPr>
          <a:xfrm>
            <a:off x="9637141" y="4232158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EFB285-61E2-65EE-3CC8-EA23A5AAE035}"/>
              </a:ext>
            </a:extLst>
          </p:cNvPr>
          <p:cNvSpPr/>
          <p:nvPr/>
        </p:nvSpPr>
        <p:spPr>
          <a:xfrm>
            <a:off x="9637141" y="4785160"/>
            <a:ext cx="516327" cy="3697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50D266A-6728-362E-4BF5-C193B08EC534}"/>
              </a:ext>
            </a:extLst>
          </p:cNvPr>
          <p:cNvSpPr/>
          <p:nvPr/>
        </p:nvSpPr>
        <p:spPr>
          <a:xfrm rot="4051695">
            <a:off x="10414501" y="1098088"/>
            <a:ext cx="290779" cy="6160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EA2D5D-4811-99E6-BC5E-653747002EB3}"/>
              </a:ext>
            </a:extLst>
          </p:cNvPr>
          <p:cNvSpPr/>
          <p:nvPr/>
        </p:nvSpPr>
        <p:spPr>
          <a:xfrm>
            <a:off x="549674" y="1961904"/>
            <a:ext cx="3120834" cy="24897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노래 일러스트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A62E88-3162-B378-3892-5329095DAFA9}"/>
              </a:ext>
            </a:extLst>
          </p:cNvPr>
          <p:cNvSpPr/>
          <p:nvPr/>
        </p:nvSpPr>
        <p:spPr>
          <a:xfrm>
            <a:off x="1168830" y="1149446"/>
            <a:ext cx="1882522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노래 제목</a:t>
            </a:r>
          </a:p>
        </p:txBody>
      </p:sp>
    </p:spTree>
    <p:extLst>
      <p:ext uri="{BB962C8B-B14F-4D97-AF65-F5344CB8AC3E}">
        <p14:creationId xmlns:p14="http://schemas.microsoft.com/office/powerpoint/2010/main" val="18945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C560BC-2317-5863-2DDD-F26A71B7C9FC}"/>
              </a:ext>
            </a:extLst>
          </p:cNvPr>
          <p:cNvSpPr/>
          <p:nvPr/>
        </p:nvSpPr>
        <p:spPr>
          <a:xfrm>
            <a:off x="2941681" y="612113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D88C33-B8B9-D381-16A6-C7D949C20D31}"/>
              </a:ext>
            </a:extLst>
          </p:cNvPr>
          <p:cNvSpPr/>
          <p:nvPr/>
        </p:nvSpPr>
        <p:spPr>
          <a:xfrm rot="5400000">
            <a:off x="-437917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44F6-331C-0170-A940-F3CF5EEA5638}"/>
              </a:ext>
            </a:extLst>
          </p:cNvPr>
          <p:cNvSpPr/>
          <p:nvPr/>
        </p:nvSpPr>
        <p:spPr>
          <a:xfrm rot="5400000">
            <a:off x="5085566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BE4A6-CBB3-75BF-2B04-0ABEAE5232B2}"/>
              </a:ext>
            </a:extLst>
          </p:cNvPr>
          <p:cNvSpPr/>
          <p:nvPr/>
        </p:nvSpPr>
        <p:spPr>
          <a:xfrm>
            <a:off x="4233809" y="6115340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480D7D-0FE2-07F5-0D79-FB7ABAE59B74}"/>
              </a:ext>
            </a:extLst>
          </p:cNvPr>
          <p:cNvSpPr/>
          <p:nvPr/>
        </p:nvSpPr>
        <p:spPr>
          <a:xfrm>
            <a:off x="5556363" y="6115341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8D7CF2-777B-154F-82EF-4985EA2FFC2D}"/>
              </a:ext>
            </a:extLst>
          </p:cNvPr>
          <p:cNvSpPr/>
          <p:nvPr/>
        </p:nvSpPr>
        <p:spPr>
          <a:xfrm>
            <a:off x="6878917" y="6115341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38CE4-3358-00B3-FF19-0515486202E8}"/>
              </a:ext>
            </a:extLst>
          </p:cNvPr>
          <p:cNvSpPr/>
          <p:nvPr/>
        </p:nvSpPr>
        <p:spPr>
          <a:xfrm>
            <a:off x="2955579" y="378200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4BF473-8EDE-A385-A448-819FE692B488}"/>
              </a:ext>
            </a:extLst>
          </p:cNvPr>
          <p:cNvSpPr/>
          <p:nvPr/>
        </p:nvSpPr>
        <p:spPr>
          <a:xfrm>
            <a:off x="4283643" y="2624328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1A343F-ABE6-F7BB-B013-B0F023E3C511}"/>
              </a:ext>
            </a:extLst>
          </p:cNvPr>
          <p:cNvSpPr/>
          <p:nvPr/>
        </p:nvSpPr>
        <p:spPr>
          <a:xfrm>
            <a:off x="2955579" y="1790641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979CD3-DB09-46A9-9C4A-A0BD512A1846}"/>
              </a:ext>
            </a:extLst>
          </p:cNvPr>
          <p:cNvSpPr/>
          <p:nvPr/>
        </p:nvSpPr>
        <p:spPr>
          <a:xfrm>
            <a:off x="4258725" y="878822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14D14-4230-2D44-4E9A-26E07686EC2B}"/>
              </a:ext>
            </a:extLst>
          </p:cNvPr>
          <p:cNvSpPr/>
          <p:nvPr/>
        </p:nvSpPr>
        <p:spPr>
          <a:xfrm>
            <a:off x="5548057" y="3175904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D7417-9354-93F1-AEF8-8862B3288453}"/>
              </a:ext>
            </a:extLst>
          </p:cNvPr>
          <p:cNvSpPr/>
          <p:nvPr/>
        </p:nvSpPr>
        <p:spPr>
          <a:xfrm>
            <a:off x="6854000" y="3959487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69732-81FF-55C9-ADA9-9ABDA1CCE3EC}"/>
              </a:ext>
            </a:extLst>
          </p:cNvPr>
          <p:cNvSpPr/>
          <p:nvPr/>
        </p:nvSpPr>
        <p:spPr>
          <a:xfrm>
            <a:off x="5564698" y="501218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545CBC-D5F1-CEA3-8E75-CDA7A33C2C2B}"/>
              </a:ext>
            </a:extLst>
          </p:cNvPr>
          <p:cNvSpPr/>
          <p:nvPr/>
        </p:nvSpPr>
        <p:spPr>
          <a:xfrm>
            <a:off x="5581308" y="591424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4719C1-E57F-FC4B-483D-01618B656280}"/>
              </a:ext>
            </a:extLst>
          </p:cNvPr>
          <p:cNvSpPr/>
          <p:nvPr/>
        </p:nvSpPr>
        <p:spPr>
          <a:xfrm>
            <a:off x="6851204" y="256726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C46E4-3F18-AD9C-2858-9201B1B4C959}"/>
              </a:ext>
            </a:extLst>
          </p:cNvPr>
          <p:cNvSpPr/>
          <p:nvPr/>
        </p:nvSpPr>
        <p:spPr>
          <a:xfrm>
            <a:off x="654478" y="5462"/>
            <a:ext cx="1423951" cy="1171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782106-30C0-1BBE-A4A5-1814F0205A19}"/>
              </a:ext>
            </a:extLst>
          </p:cNvPr>
          <p:cNvSpPr/>
          <p:nvPr/>
        </p:nvSpPr>
        <p:spPr>
          <a:xfrm>
            <a:off x="9974510" y="73053"/>
            <a:ext cx="2046066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56F740-40AB-C923-D0AC-52EE9DC5CDF2}"/>
              </a:ext>
            </a:extLst>
          </p:cNvPr>
          <p:cNvSpPr/>
          <p:nvPr/>
        </p:nvSpPr>
        <p:spPr>
          <a:xfrm>
            <a:off x="4233808" y="294020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7A7C10-954C-FD7D-F610-728690872131}"/>
              </a:ext>
            </a:extLst>
          </p:cNvPr>
          <p:cNvSpPr/>
          <p:nvPr/>
        </p:nvSpPr>
        <p:spPr>
          <a:xfrm rot="5400000">
            <a:off x="4762949" y="700757"/>
            <a:ext cx="230075" cy="114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C560BC-2317-5863-2DDD-F26A71B7C9FC}"/>
              </a:ext>
            </a:extLst>
          </p:cNvPr>
          <p:cNvSpPr/>
          <p:nvPr/>
        </p:nvSpPr>
        <p:spPr>
          <a:xfrm>
            <a:off x="2941681" y="612113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D88C33-B8B9-D381-16A6-C7D949C20D31}"/>
              </a:ext>
            </a:extLst>
          </p:cNvPr>
          <p:cNvSpPr/>
          <p:nvPr/>
        </p:nvSpPr>
        <p:spPr>
          <a:xfrm rot="5400000">
            <a:off x="-437917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44F6-331C-0170-A940-F3CF5EEA5638}"/>
              </a:ext>
            </a:extLst>
          </p:cNvPr>
          <p:cNvSpPr/>
          <p:nvPr/>
        </p:nvSpPr>
        <p:spPr>
          <a:xfrm rot="5400000">
            <a:off x="5085566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BE4A6-CBB3-75BF-2B04-0ABEAE5232B2}"/>
              </a:ext>
            </a:extLst>
          </p:cNvPr>
          <p:cNvSpPr/>
          <p:nvPr/>
        </p:nvSpPr>
        <p:spPr>
          <a:xfrm>
            <a:off x="4233809" y="6115340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480D7D-0FE2-07F5-0D79-FB7ABAE59B74}"/>
              </a:ext>
            </a:extLst>
          </p:cNvPr>
          <p:cNvSpPr/>
          <p:nvPr/>
        </p:nvSpPr>
        <p:spPr>
          <a:xfrm>
            <a:off x="5556363" y="6115341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8D7CF2-777B-154F-82EF-4985EA2FFC2D}"/>
              </a:ext>
            </a:extLst>
          </p:cNvPr>
          <p:cNvSpPr/>
          <p:nvPr/>
        </p:nvSpPr>
        <p:spPr>
          <a:xfrm>
            <a:off x="6878917" y="6115341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38CE4-3358-00B3-FF19-0515486202E8}"/>
              </a:ext>
            </a:extLst>
          </p:cNvPr>
          <p:cNvSpPr/>
          <p:nvPr/>
        </p:nvSpPr>
        <p:spPr>
          <a:xfrm>
            <a:off x="2955579" y="378200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4BF473-8EDE-A385-A448-819FE692B488}"/>
              </a:ext>
            </a:extLst>
          </p:cNvPr>
          <p:cNvSpPr/>
          <p:nvPr/>
        </p:nvSpPr>
        <p:spPr>
          <a:xfrm>
            <a:off x="4283643" y="2624328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1A343F-ABE6-F7BB-B013-B0F023E3C511}"/>
              </a:ext>
            </a:extLst>
          </p:cNvPr>
          <p:cNvSpPr/>
          <p:nvPr/>
        </p:nvSpPr>
        <p:spPr>
          <a:xfrm>
            <a:off x="2955579" y="1790641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979CD3-DB09-46A9-9C4A-A0BD512A1846}"/>
              </a:ext>
            </a:extLst>
          </p:cNvPr>
          <p:cNvSpPr/>
          <p:nvPr/>
        </p:nvSpPr>
        <p:spPr>
          <a:xfrm>
            <a:off x="4258725" y="878822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14D14-4230-2D44-4E9A-26E07686EC2B}"/>
              </a:ext>
            </a:extLst>
          </p:cNvPr>
          <p:cNvSpPr/>
          <p:nvPr/>
        </p:nvSpPr>
        <p:spPr>
          <a:xfrm>
            <a:off x="5548057" y="3175904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D7417-9354-93F1-AEF8-8862B3288453}"/>
              </a:ext>
            </a:extLst>
          </p:cNvPr>
          <p:cNvSpPr/>
          <p:nvPr/>
        </p:nvSpPr>
        <p:spPr>
          <a:xfrm>
            <a:off x="6854000" y="3959487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69732-81FF-55C9-ADA9-9ABDA1CCE3EC}"/>
              </a:ext>
            </a:extLst>
          </p:cNvPr>
          <p:cNvSpPr/>
          <p:nvPr/>
        </p:nvSpPr>
        <p:spPr>
          <a:xfrm>
            <a:off x="5564698" y="501218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545CBC-D5F1-CEA3-8E75-CDA7A33C2C2B}"/>
              </a:ext>
            </a:extLst>
          </p:cNvPr>
          <p:cNvSpPr/>
          <p:nvPr/>
        </p:nvSpPr>
        <p:spPr>
          <a:xfrm>
            <a:off x="5581308" y="591424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4719C1-E57F-FC4B-483D-01618B656280}"/>
              </a:ext>
            </a:extLst>
          </p:cNvPr>
          <p:cNvSpPr/>
          <p:nvPr/>
        </p:nvSpPr>
        <p:spPr>
          <a:xfrm>
            <a:off x="6851204" y="256726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C46E4-3F18-AD9C-2858-9201B1B4C959}"/>
              </a:ext>
            </a:extLst>
          </p:cNvPr>
          <p:cNvSpPr/>
          <p:nvPr/>
        </p:nvSpPr>
        <p:spPr>
          <a:xfrm>
            <a:off x="654478" y="5462"/>
            <a:ext cx="1423951" cy="1171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782106-30C0-1BBE-A4A5-1814F0205A19}"/>
              </a:ext>
            </a:extLst>
          </p:cNvPr>
          <p:cNvSpPr/>
          <p:nvPr/>
        </p:nvSpPr>
        <p:spPr>
          <a:xfrm>
            <a:off x="9974510" y="73053"/>
            <a:ext cx="2046066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56F740-40AB-C923-D0AC-52EE9DC5CDF2}"/>
              </a:ext>
            </a:extLst>
          </p:cNvPr>
          <p:cNvSpPr/>
          <p:nvPr/>
        </p:nvSpPr>
        <p:spPr>
          <a:xfrm>
            <a:off x="4233808" y="294020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7A7C10-954C-FD7D-F610-728690872131}"/>
              </a:ext>
            </a:extLst>
          </p:cNvPr>
          <p:cNvSpPr/>
          <p:nvPr/>
        </p:nvSpPr>
        <p:spPr>
          <a:xfrm rot="5400000">
            <a:off x="4762949" y="700757"/>
            <a:ext cx="230075" cy="114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9F647-1CF4-ACFF-79EA-D714B643E707}"/>
              </a:ext>
            </a:extLst>
          </p:cNvPr>
          <p:cNvSpPr/>
          <p:nvPr/>
        </p:nvSpPr>
        <p:spPr>
          <a:xfrm>
            <a:off x="8785187" y="2631291"/>
            <a:ext cx="2046066" cy="1793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“Change” </a:t>
            </a:r>
            <a:r>
              <a:rPr lang="ko-KR" altLang="en-US" dirty="0"/>
              <a:t>문구가 나올 시 버튼의 색과 눌러야 하는 키가 달라짐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3029B4-D81C-3E32-F77C-2D1941E748E2}"/>
              </a:ext>
            </a:extLst>
          </p:cNvPr>
          <p:cNvSpPr/>
          <p:nvPr/>
        </p:nvSpPr>
        <p:spPr>
          <a:xfrm>
            <a:off x="666080" y="1341921"/>
            <a:ext cx="1423951" cy="3312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6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C560BC-2317-5863-2DDD-F26A71B7C9FC}"/>
              </a:ext>
            </a:extLst>
          </p:cNvPr>
          <p:cNvSpPr/>
          <p:nvPr/>
        </p:nvSpPr>
        <p:spPr>
          <a:xfrm>
            <a:off x="2941681" y="612113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D88C33-B8B9-D381-16A6-C7D949C20D31}"/>
              </a:ext>
            </a:extLst>
          </p:cNvPr>
          <p:cNvSpPr/>
          <p:nvPr/>
        </p:nvSpPr>
        <p:spPr>
          <a:xfrm rot="5400000">
            <a:off x="-437917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44F6-331C-0170-A940-F3CF5EEA5638}"/>
              </a:ext>
            </a:extLst>
          </p:cNvPr>
          <p:cNvSpPr/>
          <p:nvPr/>
        </p:nvSpPr>
        <p:spPr>
          <a:xfrm rot="5400000">
            <a:off x="5085566" y="3096498"/>
            <a:ext cx="6476096" cy="28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BE4A6-CBB3-75BF-2B04-0ABEAE5232B2}"/>
              </a:ext>
            </a:extLst>
          </p:cNvPr>
          <p:cNvSpPr/>
          <p:nvPr/>
        </p:nvSpPr>
        <p:spPr>
          <a:xfrm>
            <a:off x="4233809" y="6115340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480D7D-0FE2-07F5-0D79-FB7ABAE59B74}"/>
              </a:ext>
            </a:extLst>
          </p:cNvPr>
          <p:cNvSpPr/>
          <p:nvPr/>
        </p:nvSpPr>
        <p:spPr>
          <a:xfrm>
            <a:off x="5556363" y="6115341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8D7CF2-777B-154F-82EF-4985EA2FFC2D}"/>
              </a:ext>
            </a:extLst>
          </p:cNvPr>
          <p:cNvSpPr/>
          <p:nvPr/>
        </p:nvSpPr>
        <p:spPr>
          <a:xfrm>
            <a:off x="6878917" y="6115341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338CE4-3358-00B3-FF19-0515486202E8}"/>
              </a:ext>
            </a:extLst>
          </p:cNvPr>
          <p:cNvSpPr/>
          <p:nvPr/>
        </p:nvSpPr>
        <p:spPr>
          <a:xfrm>
            <a:off x="2955579" y="3782009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4BF473-8EDE-A385-A448-819FE692B488}"/>
              </a:ext>
            </a:extLst>
          </p:cNvPr>
          <p:cNvSpPr/>
          <p:nvPr/>
        </p:nvSpPr>
        <p:spPr>
          <a:xfrm>
            <a:off x="4283643" y="2624328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1A343F-ABE6-F7BB-B013-B0F023E3C511}"/>
              </a:ext>
            </a:extLst>
          </p:cNvPr>
          <p:cNvSpPr/>
          <p:nvPr/>
        </p:nvSpPr>
        <p:spPr>
          <a:xfrm>
            <a:off x="2955579" y="1790641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979CD3-DB09-46A9-9C4A-A0BD512A1846}"/>
              </a:ext>
            </a:extLst>
          </p:cNvPr>
          <p:cNvSpPr/>
          <p:nvPr/>
        </p:nvSpPr>
        <p:spPr>
          <a:xfrm>
            <a:off x="4258725" y="878822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14D14-4230-2D44-4E9A-26E07686EC2B}"/>
              </a:ext>
            </a:extLst>
          </p:cNvPr>
          <p:cNvSpPr/>
          <p:nvPr/>
        </p:nvSpPr>
        <p:spPr>
          <a:xfrm>
            <a:off x="5548057" y="3175904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D7417-9354-93F1-AEF8-8862B3288453}"/>
              </a:ext>
            </a:extLst>
          </p:cNvPr>
          <p:cNvSpPr/>
          <p:nvPr/>
        </p:nvSpPr>
        <p:spPr>
          <a:xfrm>
            <a:off x="6854000" y="3959487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69732-81FF-55C9-ADA9-9ABDA1CCE3EC}"/>
              </a:ext>
            </a:extLst>
          </p:cNvPr>
          <p:cNvSpPr/>
          <p:nvPr/>
        </p:nvSpPr>
        <p:spPr>
          <a:xfrm>
            <a:off x="5564698" y="501218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545CBC-D5F1-CEA3-8E75-CDA7A33C2C2B}"/>
              </a:ext>
            </a:extLst>
          </p:cNvPr>
          <p:cNvSpPr/>
          <p:nvPr/>
        </p:nvSpPr>
        <p:spPr>
          <a:xfrm>
            <a:off x="5581308" y="591424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4719C1-E57F-FC4B-483D-01618B656280}"/>
              </a:ext>
            </a:extLst>
          </p:cNvPr>
          <p:cNvSpPr/>
          <p:nvPr/>
        </p:nvSpPr>
        <p:spPr>
          <a:xfrm>
            <a:off x="6851204" y="2567269"/>
            <a:ext cx="1303147" cy="354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C46E4-3F18-AD9C-2858-9201B1B4C959}"/>
              </a:ext>
            </a:extLst>
          </p:cNvPr>
          <p:cNvSpPr/>
          <p:nvPr/>
        </p:nvSpPr>
        <p:spPr>
          <a:xfrm>
            <a:off x="654478" y="5462"/>
            <a:ext cx="1423951" cy="1171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스코어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782106-30C0-1BBE-A4A5-1814F0205A19}"/>
              </a:ext>
            </a:extLst>
          </p:cNvPr>
          <p:cNvSpPr/>
          <p:nvPr/>
        </p:nvSpPr>
        <p:spPr>
          <a:xfrm>
            <a:off x="9974510" y="73053"/>
            <a:ext cx="2046066" cy="359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56F740-40AB-C923-D0AC-52EE9DC5CDF2}"/>
              </a:ext>
            </a:extLst>
          </p:cNvPr>
          <p:cNvSpPr/>
          <p:nvPr/>
        </p:nvSpPr>
        <p:spPr>
          <a:xfrm>
            <a:off x="4233808" y="294020"/>
            <a:ext cx="1303147" cy="354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7A7C10-954C-FD7D-F610-728690872131}"/>
              </a:ext>
            </a:extLst>
          </p:cNvPr>
          <p:cNvSpPr/>
          <p:nvPr/>
        </p:nvSpPr>
        <p:spPr>
          <a:xfrm rot="5400000">
            <a:off x="4762949" y="700757"/>
            <a:ext cx="230075" cy="114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9F647-1CF4-ACFF-79EA-D714B643E707}"/>
              </a:ext>
            </a:extLst>
          </p:cNvPr>
          <p:cNvSpPr/>
          <p:nvPr/>
        </p:nvSpPr>
        <p:spPr>
          <a:xfrm>
            <a:off x="8785187" y="2631291"/>
            <a:ext cx="2046066" cy="1793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“Change” </a:t>
            </a:r>
            <a:r>
              <a:rPr lang="ko-KR" altLang="en-US" dirty="0"/>
              <a:t>문구가 나올 시 버튼의 색과 눌러야 하는 키가 달라짐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3029B4-D81C-3E32-F77C-2D1941E748E2}"/>
              </a:ext>
            </a:extLst>
          </p:cNvPr>
          <p:cNvSpPr/>
          <p:nvPr/>
        </p:nvSpPr>
        <p:spPr>
          <a:xfrm>
            <a:off x="666080" y="1341921"/>
            <a:ext cx="1423951" cy="3312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A+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95EFEC-9A45-610E-732C-41EB2082F08F}"/>
              </a:ext>
            </a:extLst>
          </p:cNvPr>
          <p:cNvSpPr/>
          <p:nvPr/>
        </p:nvSpPr>
        <p:spPr>
          <a:xfrm>
            <a:off x="2067217" y="215097"/>
            <a:ext cx="7466202" cy="61269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32481A-4046-2D9B-3AAB-244E4BE18D4D}"/>
              </a:ext>
            </a:extLst>
          </p:cNvPr>
          <p:cNvSpPr/>
          <p:nvPr/>
        </p:nvSpPr>
        <p:spPr>
          <a:xfrm>
            <a:off x="4423842" y="327136"/>
            <a:ext cx="2416030" cy="631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Result</a:t>
            </a:r>
            <a:endParaRPr lang="ko-KR" altLang="en-US" sz="2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88F54-4B5E-355E-EB7C-A0817DA41C4B}"/>
              </a:ext>
            </a:extLst>
          </p:cNvPr>
          <p:cNvSpPr/>
          <p:nvPr/>
        </p:nvSpPr>
        <p:spPr>
          <a:xfrm>
            <a:off x="3404250" y="1297231"/>
            <a:ext cx="4550729" cy="359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Perfect 543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9D8D4-9EC5-A203-78D7-AB998F683105}"/>
              </a:ext>
            </a:extLst>
          </p:cNvPr>
          <p:cNvSpPr/>
          <p:nvPr/>
        </p:nvSpPr>
        <p:spPr>
          <a:xfrm>
            <a:off x="3412639" y="1781667"/>
            <a:ext cx="4550729" cy="359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Great 137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227F5-B48C-52E3-E8CF-1DCD3B2DB1AC}"/>
              </a:ext>
            </a:extLst>
          </p:cNvPr>
          <p:cNvSpPr/>
          <p:nvPr/>
        </p:nvSpPr>
        <p:spPr>
          <a:xfrm>
            <a:off x="3404249" y="2303442"/>
            <a:ext cx="4550729" cy="359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Good 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EE3015-589D-9945-3290-4BF7E4807350}"/>
              </a:ext>
            </a:extLst>
          </p:cNvPr>
          <p:cNvSpPr/>
          <p:nvPr/>
        </p:nvSpPr>
        <p:spPr>
          <a:xfrm>
            <a:off x="3404248" y="2766527"/>
            <a:ext cx="4550729" cy="359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Bad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AABFED-F705-9DB2-5FA7-ABBFBE843A52}"/>
              </a:ext>
            </a:extLst>
          </p:cNvPr>
          <p:cNvSpPr/>
          <p:nvPr/>
        </p:nvSpPr>
        <p:spPr>
          <a:xfrm>
            <a:off x="3404247" y="3306270"/>
            <a:ext cx="4550729" cy="359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Miss 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E0E032-E9F1-C9D9-078F-A8115CCEE507}"/>
              </a:ext>
            </a:extLst>
          </p:cNvPr>
          <p:cNvSpPr/>
          <p:nvPr/>
        </p:nvSpPr>
        <p:spPr>
          <a:xfrm>
            <a:off x="3160378" y="4532753"/>
            <a:ext cx="2416030" cy="631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 err="1"/>
              <a:t>메인메뉴</a:t>
            </a:r>
            <a:endParaRPr lang="ko-KR" altLang="en-US" sz="2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222938-8DB6-5613-0E69-7C799BF70536}"/>
              </a:ext>
            </a:extLst>
          </p:cNvPr>
          <p:cNvSpPr/>
          <p:nvPr/>
        </p:nvSpPr>
        <p:spPr>
          <a:xfrm>
            <a:off x="5623786" y="4533807"/>
            <a:ext cx="2416030" cy="631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다시하기</a:t>
            </a:r>
          </a:p>
        </p:txBody>
      </p:sp>
    </p:spTree>
    <p:extLst>
      <p:ext uri="{BB962C8B-B14F-4D97-AF65-F5344CB8AC3E}">
        <p14:creationId xmlns:p14="http://schemas.microsoft.com/office/powerpoint/2010/main" val="114082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와이드스크린</PresentationFormat>
  <Paragraphs>50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6</cp:revision>
  <dcterms:created xsi:type="dcterms:W3CDTF">2024-09-24T10:12:28Z</dcterms:created>
  <dcterms:modified xsi:type="dcterms:W3CDTF">2024-10-01T03:18:52Z</dcterms:modified>
</cp:coreProperties>
</file>