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395AC52-3D3B-4822-8B5C-92CB8D164732}">
          <p14:sldIdLst>
            <p14:sldId id="256"/>
            <p14:sldId id="258"/>
            <p14:sldId id="257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2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8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0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4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48D5-9B7B-4586-8930-06190676398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D21A1F-AA77-457F-8D77-7C60295A92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7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3D45C-972E-6CC7-3906-D934CBF53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4250D2-199A-8893-684C-2395F6145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김동일</a:t>
            </a:r>
            <a:endParaRPr lang="en-US" altLang="ko-KR" dirty="0"/>
          </a:p>
          <a:p>
            <a:r>
              <a:rPr lang="ko-KR" altLang="en-US" dirty="0"/>
              <a:t>이현호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765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C56ED-B242-173F-19D1-A8AD2628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89614-4677-745F-EF42-5B1BBC1F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키 기반 키 체인지 리듬게임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신작 리듬게임 디제이맥스 리스펙트 리뷰 : 네이버 블로그">
            <a:extLst>
              <a:ext uri="{FF2B5EF4-FFF2-40B4-BE49-F238E27FC236}">
                <a16:creationId xmlns:a16="http://schemas.microsoft.com/office/drawing/2014/main" id="{B14EBAE6-78A1-D83C-B883-89984FF57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35" b="28227"/>
          <a:stretch/>
        </p:blipFill>
        <p:spPr bwMode="auto">
          <a:xfrm>
            <a:off x="5328038" y="2015732"/>
            <a:ext cx="5726816" cy="37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96B9B-9271-D516-FFE3-CDE3BC59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8DBBF-2B61-7885-726E-C2D19CF5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키 기반으로 빨간색 파란색 노트가 있습니다 </a:t>
            </a:r>
            <a:endParaRPr lang="en-US" altLang="ko-KR" dirty="0"/>
          </a:p>
          <a:p>
            <a:r>
              <a:rPr lang="ko-KR" altLang="en-US" dirty="0"/>
              <a:t>기본 진행은 빨간색 노트로 시작하며 체인지 문구가 나오면 빨간색 노트 일부분이 파란색 노트로 바뀐다 파란색 노트와 빨간색 노트는 각각 다른 키를 사용한다 예</a:t>
            </a:r>
            <a:r>
              <a:rPr lang="en-US" altLang="ko-KR" dirty="0"/>
              <a:t>( </a:t>
            </a:r>
            <a:r>
              <a:rPr lang="ko-KR" altLang="en-US" dirty="0"/>
              <a:t>빨간색 </a:t>
            </a:r>
            <a:r>
              <a:rPr lang="en-US" altLang="ko-KR" dirty="0"/>
              <a:t>d f j k , </a:t>
            </a:r>
            <a:r>
              <a:rPr lang="ko-KR" altLang="en-US" dirty="0"/>
              <a:t>파란색 </a:t>
            </a:r>
            <a:r>
              <a:rPr lang="en-US" altLang="ko-KR" dirty="0"/>
              <a:t>x c m ,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1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6BF2C-C8A5-B8D8-2D87-D5CC32AE1224}"/>
              </a:ext>
            </a:extLst>
          </p:cNvPr>
          <p:cNvSpPr txBox="1"/>
          <p:nvPr/>
        </p:nvSpPr>
        <p:spPr>
          <a:xfrm>
            <a:off x="2062365" y="1276742"/>
            <a:ext cx="3092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목표 및 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E2DC7-6A97-9A00-1B57-833078B6726F}"/>
              </a:ext>
            </a:extLst>
          </p:cNvPr>
          <p:cNvSpPr txBox="1"/>
          <p:nvPr/>
        </p:nvSpPr>
        <p:spPr>
          <a:xfrm>
            <a:off x="7531252" y="1276742"/>
            <a:ext cx="22156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타겟 사용자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28ADA-0AEF-F087-C6E9-3969FC340ACB}"/>
              </a:ext>
            </a:extLst>
          </p:cNvPr>
          <p:cNvSpPr txBox="1"/>
          <p:nvPr/>
        </p:nvSpPr>
        <p:spPr>
          <a:xfrm>
            <a:off x="794857" y="2685069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꾸준한 비트맵 업데이트와 </a:t>
            </a:r>
            <a:endParaRPr lang="en-US" altLang="ko-KR" dirty="0"/>
          </a:p>
          <a:p>
            <a:r>
              <a:rPr lang="ko-KR" altLang="en-US" dirty="0"/>
              <a:t>여러가지 버그 </a:t>
            </a:r>
            <a:r>
              <a:rPr lang="ko-KR" altLang="en-US" dirty="0" err="1"/>
              <a:t>픽스</a:t>
            </a:r>
            <a:r>
              <a:rPr lang="ko-KR" altLang="en-US" dirty="0"/>
              <a:t> 다양한 노트</a:t>
            </a:r>
            <a:r>
              <a:rPr lang="en-US" altLang="ko-KR" dirty="0"/>
              <a:t>, </a:t>
            </a:r>
            <a:r>
              <a:rPr lang="ko-KR" altLang="en-US" dirty="0" err="1"/>
              <a:t>노트바</a:t>
            </a:r>
            <a:r>
              <a:rPr lang="ko-KR" altLang="en-US" dirty="0"/>
              <a:t> 스킨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B1A93-21EE-E121-A5A7-22FD7E2FE347}"/>
              </a:ext>
            </a:extLst>
          </p:cNvPr>
          <p:cNvSpPr txBox="1"/>
          <p:nvPr/>
        </p:nvSpPr>
        <p:spPr>
          <a:xfrm>
            <a:off x="6583261" y="2782292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타겟 사용자 음악을 좋아하는 사람이나 </a:t>
            </a:r>
            <a:endParaRPr lang="en-US" altLang="ko-KR" dirty="0"/>
          </a:p>
          <a:p>
            <a:r>
              <a:rPr lang="ko-KR" altLang="en-US" dirty="0"/>
              <a:t>리듬게임 좋아하는 사람</a:t>
            </a:r>
          </a:p>
        </p:txBody>
      </p:sp>
    </p:spTree>
    <p:extLst>
      <p:ext uri="{BB962C8B-B14F-4D97-AF65-F5344CB8AC3E}">
        <p14:creationId xmlns:p14="http://schemas.microsoft.com/office/powerpoint/2010/main" val="373043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9C940-A1AB-4E31-C8D7-DAA27C44CBE8}"/>
              </a:ext>
            </a:extLst>
          </p:cNvPr>
          <p:cNvSpPr txBox="1"/>
          <p:nvPr/>
        </p:nvSpPr>
        <p:spPr>
          <a:xfrm>
            <a:off x="1934124" y="1707629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/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C975F-2254-6B7C-3BE1-0FEA64C41F8B}"/>
              </a:ext>
            </a:extLst>
          </p:cNvPr>
          <p:cNvSpPr txBox="1"/>
          <p:nvPr/>
        </p:nvSpPr>
        <p:spPr>
          <a:xfrm>
            <a:off x="1809090" y="3600931"/>
            <a:ext cx="210506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/>
              <a:t>기술 엔진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ko-KR" altLang="en-US" sz="3500" dirty="0" err="1"/>
              <a:t>디자인툴</a:t>
            </a:r>
            <a:endParaRPr lang="ko-KR" altLang="en-US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110C-15DE-7430-DFC5-151BC6D9FDB9}"/>
              </a:ext>
            </a:extLst>
          </p:cNvPr>
          <p:cNvSpPr txBox="1"/>
          <p:nvPr/>
        </p:nvSpPr>
        <p:spPr>
          <a:xfrm>
            <a:off x="4090241" y="1630685"/>
            <a:ext cx="6100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빨간색 노트였다가 체인지 문구가 뜨면 </a:t>
            </a:r>
            <a:endParaRPr lang="en-US" altLang="ko-KR" sz="2000" dirty="0"/>
          </a:p>
          <a:p>
            <a:r>
              <a:rPr lang="ko-KR" altLang="en-US" sz="2000" dirty="0"/>
              <a:t>파란색 노트로 바뀐다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C2E3-184B-2B3B-C0EB-8F31642F01C1}"/>
              </a:ext>
            </a:extLst>
          </p:cNvPr>
          <p:cNvSpPr txBox="1"/>
          <p:nvPr/>
        </p:nvSpPr>
        <p:spPr>
          <a:xfrm>
            <a:off x="4090241" y="3716347"/>
            <a:ext cx="6100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유니티 기반 </a:t>
            </a:r>
            <a:r>
              <a:rPr lang="en-US" altLang="ko-KR" sz="2000" dirty="0"/>
              <a:t>C#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D2A52-826B-90E2-14B4-602DF8BAE393}"/>
              </a:ext>
            </a:extLst>
          </p:cNvPr>
          <p:cNvSpPr txBox="1"/>
          <p:nvPr/>
        </p:nvSpPr>
        <p:spPr>
          <a:xfrm>
            <a:off x="4024619" y="4787401"/>
            <a:ext cx="6102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포토샵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피그마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72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7A9561-F3C0-6182-CF74-EFF67492E8F0}"/>
              </a:ext>
            </a:extLst>
          </p:cNvPr>
          <p:cNvSpPr txBox="1"/>
          <p:nvPr/>
        </p:nvSpPr>
        <p:spPr>
          <a:xfrm>
            <a:off x="2791438" y="1522168"/>
            <a:ext cx="610299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dirty="0"/>
              <a:t>개발 일정 </a:t>
            </a:r>
            <a:endParaRPr lang="en-US" altLang="ko-KR" sz="3500" dirty="0"/>
          </a:p>
          <a:p>
            <a:r>
              <a:rPr lang="en-US" altLang="ko-KR" sz="2000" dirty="0"/>
              <a:t>9</a:t>
            </a:r>
            <a:r>
              <a:rPr lang="ko-KR" altLang="en-US" sz="2000" dirty="0"/>
              <a:t>월</a:t>
            </a:r>
            <a:r>
              <a:rPr lang="en-US" altLang="ko-KR" sz="2000" dirty="0"/>
              <a:t>12 ~</a:t>
            </a:r>
            <a:r>
              <a:rPr lang="ko-KR" altLang="en-US" sz="2000" dirty="0"/>
              <a:t> </a:t>
            </a:r>
            <a:r>
              <a:rPr lang="en-US" altLang="ko-KR" sz="2000" dirty="0"/>
              <a:t>9</a:t>
            </a:r>
            <a:r>
              <a:rPr lang="ko-KR" altLang="en-US" sz="2000" dirty="0"/>
              <a:t>월</a:t>
            </a:r>
            <a:r>
              <a:rPr lang="en-US" altLang="ko-KR" sz="2000" dirty="0"/>
              <a:t>19</a:t>
            </a:r>
            <a:r>
              <a:rPr lang="ko-KR" altLang="en-US" sz="2000" dirty="0"/>
              <a:t>일 까지 게임 </a:t>
            </a:r>
            <a:r>
              <a:rPr lang="ko-KR" altLang="en-US" sz="2000" dirty="0" err="1"/>
              <a:t>기초틀</a:t>
            </a:r>
            <a:r>
              <a:rPr lang="ko-KR" altLang="en-US" sz="2000" dirty="0"/>
              <a:t> 제작 </a:t>
            </a:r>
            <a:endParaRPr lang="en-US" altLang="ko-KR" sz="2000" dirty="0"/>
          </a:p>
          <a:p>
            <a:r>
              <a:rPr lang="en-US" altLang="ko-KR" sz="2000" dirty="0"/>
              <a:t>9</a:t>
            </a:r>
            <a:r>
              <a:rPr lang="ko-KR" altLang="en-US" sz="2000" dirty="0"/>
              <a:t>월</a:t>
            </a:r>
            <a:r>
              <a:rPr lang="en-US" altLang="ko-KR" sz="2000" dirty="0"/>
              <a:t>23</a:t>
            </a:r>
            <a:r>
              <a:rPr lang="ko-KR" altLang="en-US" sz="2000" dirty="0"/>
              <a:t>일 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r>
              <a:rPr lang="en-US" altLang="ko-KR" sz="2000" dirty="0"/>
              <a:t>9</a:t>
            </a:r>
            <a:r>
              <a:rPr lang="ko-KR" altLang="en-US" sz="2000" dirty="0"/>
              <a:t>월</a:t>
            </a:r>
            <a:r>
              <a:rPr lang="en-US" altLang="ko-KR" sz="2000" dirty="0"/>
              <a:t>30</a:t>
            </a:r>
            <a:r>
              <a:rPr lang="ko-KR" altLang="en-US" sz="2000" dirty="0"/>
              <a:t>일 게임 기능 구현 </a:t>
            </a:r>
            <a:endParaRPr lang="en-US" altLang="ko-KR" sz="2000" dirty="0"/>
          </a:p>
          <a:p>
            <a:r>
              <a:rPr lang="en-US" altLang="ko-KR" sz="2000" dirty="0"/>
              <a:t>10</a:t>
            </a:r>
            <a:r>
              <a:rPr lang="ko-KR" altLang="en-US" sz="2000" dirty="0"/>
              <a:t>월</a:t>
            </a:r>
            <a:r>
              <a:rPr lang="en-US" altLang="ko-KR" sz="2000" dirty="0"/>
              <a:t>2</a:t>
            </a:r>
            <a:r>
              <a:rPr lang="ko-KR" altLang="en-US" sz="2000" dirty="0"/>
              <a:t>일 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월</a:t>
            </a:r>
            <a:r>
              <a:rPr lang="en-US" altLang="ko-KR" sz="2000" dirty="0"/>
              <a:t>9</a:t>
            </a:r>
            <a:r>
              <a:rPr lang="ko-KR" altLang="en-US" sz="2000" dirty="0"/>
              <a:t>일 까지 </a:t>
            </a:r>
            <a:r>
              <a:rPr lang="ko-KR" altLang="en-US" sz="2000" dirty="0" err="1"/>
              <a:t>튜툐리얼</a:t>
            </a:r>
            <a:r>
              <a:rPr lang="ko-KR" altLang="en-US" sz="2000" dirty="0"/>
              <a:t> 제작 </a:t>
            </a:r>
            <a:endParaRPr lang="en-US" altLang="ko-KR" sz="2000" dirty="0"/>
          </a:p>
          <a:p>
            <a:r>
              <a:rPr lang="en-US" altLang="ko-KR" sz="2000" dirty="0"/>
              <a:t>10</a:t>
            </a:r>
            <a:r>
              <a:rPr lang="ko-KR" altLang="en-US" sz="2000" dirty="0"/>
              <a:t>월 </a:t>
            </a:r>
            <a:r>
              <a:rPr lang="en-US" altLang="ko-KR" sz="2000" dirty="0"/>
              <a:t>14</a:t>
            </a:r>
            <a:r>
              <a:rPr lang="ko-KR" altLang="en-US" sz="2000" dirty="0"/>
              <a:t>일 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r>
              <a:rPr lang="en-US" altLang="ko-KR" sz="2000" dirty="0"/>
              <a:t>21</a:t>
            </a:r>
            <a:r>
              <a:rPr lang="ko-KR" altLang="en-US" sz="2000" dirty="0"/>
              <a:t>일 까지 게임 완성 그 뒤로 게임버그 </a:t>
            </a:r>
            <a:r>
              <a:rPr lang="ko-KR" altLang="en-US" sz="2000" dirty="0" err="1"/>
              <a:t>픽스</a:t>
            </a:r>
            <a:r>
              <a:rPr lang="ko-KR" altLang="en-US" sz="2000" dirty="0"/>
              <a:t> 회의는 매주 금요일 예정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바뀔수도</a:t>
            </a:r>
            <a:r>
              <a:rPr lang="ko-KR" altLang="en-US" sz="2000" dirty="0"/>
              <a:t> 있음</a:t>
            </a:r>
            <a:r>
              <a:rPr lang="en-US" altLang="ko-KR" sz="2000" dirty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208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57BBD-1657-41F1-7723-DFBC6946ADF4}"/>
              </a:ext>
            </a:extLst>
          </p:cNvPr>
          <p:cNvSpPr txBox="1"/>
          <p:nvPr/>
        </p:nvSpPr>
        <p:spPr>
          <a:xfrm>
            <a:off x="3437390" y="2394948"/>
            <a:ext cx="61029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팀 구성 및 역할</a:t>
            </a:r>
            <a:endParaRPr lang="en-US" altLang="ko-KR" sz="3000" dirty="0"/>
          </a:p>
          <a:p>
            <a:endParaRPr lang="en-US" altLang="ko-KR" sz="2000" dirty="0"/>
          </a:p>
          <a:p>
            <a:r>
              <a:rPr lang="ko-KR" altLang="en-US" sz="2000" dirty="0"/>
              <a:t>김동일 </a:t>
            </a:r>
            <a:r>
              <a:rPr lang="ko-KR" altLang="en-US" sz="2000" dirty="0" err="1"/>
              <a:t>플밍</a:t>
            </a:r>
            <a:r>
              <a:rPr lang="en-US" altLang="ko-KR" sz="2000" dirty="0"/>
              <a:t>, </a:t>
            </a:r>
            <a:r>
              <a:rPr lang="ko-KR" altLang="en-US" sz="2000" dirty="0"/>
              <a:t>기획</a:t>
            </a:r>
            <a:endParaRPr lang="en-US" altLang="ko-KR" sz="2000" dirty="0"/>
          </a:p>
          <a:p>
            <a:r>
              <a:rPr lang="en-US" altLang="ko-KR" dirty="0"/>
              <a:t> </a:t>
            </a:r>
          </a:p>
          <a:p>
            <a:r>
              <a:rPr lang="ko-KR" altLang="en-US" sz="2000" dirty="0"/>
              <a:t>이현호</a:t>
            </a:r>
            <a:r>
              <a:rPr lang="ko-KR" altLang="en-US" dirty="0"/>
              <a:t> </a:t>
            </a:r>
            <a:r>
              <a:rPr lang="ko-KR" altLang="en-US" dirty="0" err="1"/>
              <a:t>플밍</a:t>
            </a:r>
            <a:r>
              <a:rPr lang="en-US" altLang="ko-KR" dirty="0"/>
              <a:t>, </a:t>
            </a:r>
            <a:r>
              <a:rPr lang="ko-KR" altLang="en-US" dirty="0"/>
              <a:t>아트</a:t>
            </a:r>
          </a:p>
        </p:txBody>
      </p:sp>
    </p:spTree>
    <p:extLst>
      <p:ext uri="{BB962C8B-B14F-4D97-AF65-F5344CB8AC3E}">
        <p14:creationId xmlns:p14="http://schemas.microsoft.com/office/powerpoint/2010/main" val="195780196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176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갤러리</vt:lpstr>
      <vt:lpstr>4조 프로젝트 제안서</vt:lpstr>
      <vt:lpstr>프로젝트 개요</vt:lpstr>
      <vt:lpstr>게임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 ㅊ</dc:creator>
  <cp:lastModifiedBy>jy ㅊ</cp:lastModifiedBy>
  <cp:revision>1</cp:revision>
  <dcterms:created xsi:type="dcterms:W3CDTF">2024-10-22T07:11:47Z</dcterms:created>
  <dcterms:modified xsi:type="dcterms:W3CDTF">2024-10-22T07:22:08Z</dcterms:modified>
</cp:coreProperties>
</file>