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embeddedFontLst>
    <p:embeddedFont>
      <p:font typeface="Montserrat" panose="00000500000000000000"/>
      <p:regular r:id="rId18"/>
    </p:embeddedFont>
    <p:embeddedFont>
      <p:font typeface="Lato" panose="020F0502020204030203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8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f416607f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f416607f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2acc47c2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2acc47c2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2acc47c2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2acc47c2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b0d6e6fb1940ae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b0d6e6fb1940ae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007c41e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007c41e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5d647d53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5d647d53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f416607f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f416607f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f416607f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f416607f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f416607fa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f416607fa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1198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accent4"/>
                </a:solidFill>
              </a:rPr>
              <a:t>    </a:t>
            </a:r>
            <a:r>
              <a:rPr lang="pt-BR" sz="6000">
                <a:solidFill>
                  <a:schemeClr val="accent4"/>
                </a:solidFill>
              </a:rPr>
              <a:t>KOTLIN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5083950" y="3736600"/>
            <a:ext cx="34707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Disciplina: Estruturas de Linguagens</a:t>
            </a:r>
            <a:br>
              <a:rPr lang="pt-BR"/>
            </a:br>
            <a:r>
              <a:rPr lang="pt-BR"/>
              <a:t>Professor</a:t>
            </a:r>
            <a:r>
              <a:rPr lang="pt-BR"/>
              <a:t>: </a:t>
            </a:r>
            <a:r>
              <a:rPr lang="pt-BR"/>
              <a:t>Francisco Figueiredo G. Sant'anna</a:t>
            </a:r>
            <a:br>
              <a:rPr lang="pt-BR"/>
            </a:br>
            <a:r>
              <a:rPr lang="pt-BR"/>
              <a:t>Dupla: Matheus Rocha   (201810037911)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Matheus Ignácio (201810035211)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uso de </a:t>
            </a:r>
            <a:r>
              <a:rPr lang="pt-BR" i="1"/>
              <a:t>Extensions</a:t>
            </a:r>
            <a:r>
              <a:rPr lang="pt-BR"/>
              <a:t>...</a:t>
            </a:r>
            <a:endParaRPr lang="pt-BR"/>
          </a:p>
        </p:txBody>
      </p:sp>
      <p:sp>
        <p:nvSpPr>
          <p:cNvPr id="191" name="Google Shape;191;p22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Permitiu que o código ficasse mais fácil de ler e mais compacto, facilitando seu entendimento;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Chamada de função mais limpa, com menos argumentos;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Evitou a importação de uma biblioteca;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Fontes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r>
              <a:rPr lang="pt-BR" altLang="en-US"/>
              <a:t> https://antonioleiva.com/extension-functions-kotlin/</a:t>
            </a:r>
            <a:endParaRPr lang="pt-BR" altLang="en-US"/>
          </a:p>
          <a:p>
            <a:r>
              <a:rPr lang="pt-BR" altLang="en-US"/>
              <a:t>https://github.com/BracketCove/SpaceNotes/blob/master/app/src/main/java/com/wiseassblog/spacenotes/common/AndroidExt.kt</a:t>
            </a:r>
            <a:endParaRPr lang="pt-BR" altLang="en-US"/>
          </a:p>
          <a:p>
            <a:r>
              <a:rPr lang="pt-BR" altLang="en-US"/>
              <a:t>https://www.geeksforgeeks.org/swapping-items-list-java-collections-swap/</a:t>
            </a:r>
            <a:endParaRPr lang="pt-BR" altLang="en-US"/>
          </a:p>
          <a:p>
            <a:r>
              <a:rPr lang="pt-BR" altLang="en-US"/>
              <a:t>https://www.geeksforgeeks.org/kotlin-mutablelistof/</a:t>
            </a:r>
            <a:endParaRPr lang="pt-BR" altLang="en-US"/>
          </a:p>
          <a:p>
            <a:r>
              <a:rPr lang="pt-BR" altLang="en-US"/>
              <a:t>https://kotlinlang.org/docs/reference/extensions.html</a:t>
            </a:r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Origens e influências </a:t>
            </a:r>
            <a:endParaRPr lang="pt-BR"/>
          </a:p>
        </p:txBody>
      </p:sp>
      <p:sp>
        <p:nvSpPr>
          <p:cNvPr id="141" name="Google Shape;141;p14"/>
          <p:cNvSpPr txBox="1"/>
          <p:nvPr>
            <p:ph type="body" idx="1"/>
          </p:nvPr>
        </p:nvSpPr>
        <p:spPr>
          <a:xfrm>
            <a:off x="1297500" y="13405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Com seu desenvolvimento iniciado em 2010 pela JetBrains, Kotlin é uma linguagem de programação </a:t>
            </a:r>
            <a:r>
              <a:rPr lang="pt-BR" sz="1600" i="1"/>
              <a:t>open-source</a:t>
            </a:r>
            <a:r>
              <a:rPr lang="pt-BR" sz="1600"/>
              <a:t> influenciada por: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Java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C#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Groovy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JavaScript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Scala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09375" y="2522146"/>
            <a:ext cx="1457751" cy="145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 lang="pt-BR"/>
          </a:p>
        </p:txBody>
      </p:sp>
      <p:sp>
        <p:nvSpPr>
          <p:cNvPr id="148" name="Google Shape;148;p15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Kotlin é classificada como uma linguagem: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Imperativa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Orientada a objetos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Funcional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Compilada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Tipagem Estática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 de uso</a:t>
            </a:r>
            <a:endParaRPr lang="pt-BR"/>
          </a:p>
        </p:txBody>
      </p:sp>
      <p:sp>
        <p:nvSpPr>
          <p:cNvPr id="154" name="Google Shape;154;p16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Kotlin é utilizada em várias áreas, as principais sendo: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Desenvolvimento de aplicações Android;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Desenvolvimento de aplicações multiplataforma;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Desenvolvimento Web (</a:t>
            </a:r>
            <a:r>
              <a:rPr lang="pt-BR" sz="1600" i="1"/>
              <a:t>client</a:t>
            </a:r>
            <a:r>
              <a:rPr lang="pt-BR" sz="1600"/>
              <a:t> e </a:t>
            </a:r>
            <a:r>
              <a:rPr lang="pt-BR" sz="1600" i="1"/>
              <a:t>server-side</a:t>
            </a:r>
            <a:r>
              <a:rPr lang="pt-BR" sz="1600"/>
              <a:t>);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Kotlin for Native;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Kotlin for Data Science.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1297500" y="1546350"/>
            <a:ext cx="4093800" cy="20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Extensions: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400"/>
              <a:t>Permite que você estenda uma classe com novas funções e/ou propriedades;</a:t>
            </a:r>
            <a:endParaRPr sz="14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400"/>
              <a:t>Não é necessário se trabalhar com herança;</a:t>
            </a:r>
            <a:endParaRPr sz="14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400"/>
              <a:t>Melhora a legibilidade do código.</a:t>
            </a:r>
            <a:endParaRPr sz="1400"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 funcionalidade escolhida</a:t>
            </a:r>
            <a:endParaRPr lang="pt-BR"/>
          </a:p>
        </p:txBody>
      </p:sp>
      <p:sp>
        <p:nvSpPr>
          <p:cNvPr id="161" name="Google Shape;161;p17"/>
          <p:cNvSpPr txBox="1"/>
          <p:nvPr/>
        </p:nvSpPr>
        <p:spPr>
          <a:xfrm>
            <a:off x="5502850" y="1813350"/>
            <a:ext cx="3024300" cy="1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</a:t>
            </a: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MutableList&lt;Int&gt;.</a:t>
            </a:r>
            <a:r>
              <a:rPr lang="pt-BR" sz="1050" b="1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swap</a:t>
            </a: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050" b="1">
                <a:solidFill>
                  <a:srgbClr val="9CDCFE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index1</a:t>
            </a: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pt-BR" sz="1050" b="1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pt-BR" sz="1050" b="1">
                <a:solidFill>
                  <a:srgbClr val="9CDCFE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index2</a:t>
            </a: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pt-BR" sz="1050" b="1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{</a:t>
            </a:r>
            <a:endParaRPr sz="10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</a:t>
            </a: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tmp = </a:t>
            </a:r>
            <a:r>
              <a:rPr lang="pt-BR" sz="10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</a:t>
            </a: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[index1]</a:t>
            </a:r>
            <a:endParaRPr sz="1050" b="1">
              <a:solidFill>
                <a:srgbClr val="6A9955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</a:t>
            </a: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[index1] = </a:t>
            </a:r>
            <a:r>
              <a:rPr lang="pt-BR" sz="10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</a:t>
            </a: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[index2]</a:t>
            </a:r>
            <a:endParaRPr sz="10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</a:t>
            </a: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[index2] = tmp</a:t>
            </a:r>
            <a:endParaRPr sz="10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body" idx="1"/>
          </p:nvPr>
        </p:nvSpPr>
        <p:spPr>
          <a:xfrm>
            <a:off x="1052550" y="655525"/>
            <a:ext cx="3519300" cy="3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class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nome 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String?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null</a:t>
            </a:r>
            <a:endParaRPr sz="1050">
              <a:solidFill>
                <a:srgbClr val="569CD6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mostre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(){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println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(nome)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}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main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 {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p1 =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p1.nome = </a:t>
            </a:r>
            <a:r>
              <a:rPr lang="pt-BR" sz="1050">
                <a:solidFill>
                  <a:srgbClr val="CE917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"Lia"</a:t>
            </a:r>
            <a:endParaRPr sz="1050">
              <a:solidFill>
                <a:srgbClr val="CE9178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p2 =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p2.nome= </a:t>
            </a:r>
            <a:r>
              <a:rPr lang="pt-BR" sz="1050">
                <a:solidFill>
                  <a:srgbClr val="CE917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"Carla"</a:t>
            </a:r>
            <a:endParaRPr sz="1050">
              <a:solidFill>
                <a:srgbClr val="CE9178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p3=p1.composto(p2)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167" name="Google Shape;167;p18"/>
          <p:cNvSpPr txBox="1"/>
          <p:nvPr/>
        </p:nvSpPr>
        <p:spPr>
          <a:xfrm>
            <a:off x="4571850" y="681475"/>
            <a:ext cx="43284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Pessoa.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Composto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(p 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{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ptemp =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ptemp.nome =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.nome + </a:t>
            </a:r>
            <a:r>
              <a:rPr lang="pt-BR" sz="1050">
                <a:solidFill>
                  <a:srgbClr val="CE917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 "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+ p.nome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ptemp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uso real</a:t>
            </a:r>
            <a:endParaRPr lang="pt-BR"/>
          </a:p>
        </p:txBody>
      </p:sp>
      <p:sp>
        <p:nvSpPr>
          <p:cNvPr id="173" name="Google Shape;173;p19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 o uso de </a:t>
            </a:r>
            <a:r>
              <a:rPr lang="pt-BR" i="1"/>
              <a:t>Extensions</a:t>
            </a:r>
            <a:r>
              <a:rPr lang="pt-BR"/>
              <a:t>:</a:t>
            </a:r>
            <a:endParaRPr lang="pt-BR"/>
          </a:p>
          <a:p>
            <a:pPr marL="0" lvl="0" indent="0" algn="l" rtl="0">
              <a:lnSpc>
                <a:spcPct val="13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Picasso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with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(imageView.context).load(url).into(imageView)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 o uso de </a:t>
            </a:r>
            <a:r>
              <a:rPr lang="pt-BR" i="1"/>
              <a:t>Extensions</a:t>
            </a:r>
            <a:r>
              <a:rPr lang="pt-BR"/>
              <a:t>:</a:t>
            </a:r>
            <a:endParaRPr lang="pt-BR"/>
          </a:p>
          <a:p>
            <a:pPr marL="0" lvl="0" indent="0" algn="l" rtl="0">
              <a:lnSpc>
                <a:spcPct val="13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ImageView.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loadUrl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url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{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Picasso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with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(context).load(url).into(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imageView.loadUrl(url)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body" idx="1"/>
          </p:nvPr>
        </p:nvSpPr>
        <p:spPr>
          <a:xfrm>
            <a:off x="1313100" y="49525"/>
            <a:ext cx="6517800" cy="3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sz="1050">
              <a:solidFill>
                <a:srgbClr val="569CD6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internal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String.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toEditable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Editable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Editable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Factory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.getInstance().newEditable(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internal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Activity.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attachFragment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manager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FragmentManager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pt-BR" sz="1050">
                <a:solidFill>
                  <a:srgbClr val="9CDCFE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containerId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pt-BR" sz="1050">
                <a:solidFill>
                  <a:srgbClr val="9CDCFE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view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Fragment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pt-BR" sz="1050">
                <a:solidFill>
                  <a:srgbClr val="9CDCFE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tag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{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manager.beginTransaction()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.replace(containerId, view, tag)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.commitNowAllowingStateLoss()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internal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Fragment.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getCalendarTime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{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cal =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Calendar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.getInstance(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TimeZone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.getDefault())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format =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SimpleDateFormat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050">
                <a:solidFill>
                  <a:srgbClr val="CE917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"d MMM yyyy HH:mm:ss Z"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format.timeZone = cal.timeZone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format.format(cal.time)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internal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Fragment.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makeToast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value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{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Toast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.makeText(activity, value,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Toast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LENGTH_SHORT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).show()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Kotlin vs Java</a:t>
            </a:r>
            <a:endParaRPr lang="pt-BR"/>
          </a:p>
        </p:txBody>
      </p:sp>
      <p:sp>
        <p:nvSpPr>
          <p:cNvPr id="184" name="Google Shape;184;p21"/>
          <p:cNvSpPr txBox="1"/>
          <p:nvPr>
            <p:ph type="body" idx="1"/>
          </p:nvPr>
        </p:nvSpPr>
        <p:spPr>
          <a:xfrm>
            <a:off x="4704900" y="834750"/>
            <a:ext cx="3631500" cy="31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java.util.*; 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public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static void main(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[] args) { </a:t>
            </a:r>
            <a:endParaRPr sz="1050">
              <a:solidFill>
                <a:srgbClr val="6A9955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ArrayList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  mylist = 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            new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ArrayList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&gt;(); 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mylist.add(</a:t>
            </a:r>
            <a:r>
              <a:rPr lang="pt-BR" sz="1050">
                <a:solidFill>
                  <a:srgbClr val="CE917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"Estruturas"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 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mylist.add(</a:t>
            </a:r>
            <a:r>
              <a:rPr lang="pt-BR" sz="1050">
                <a:solidFill>
                  <a:srgbClr val="CE917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"De"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 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mylist.add(</a:t>
            </a:r>
            <a:r>
              <a:rPr lang="pt-BR" sz="1050">
                <a:solidFill>
                  <a:srgbClr val="CE917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"Linguagens"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 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mylist.add(</a:t>
            </a:r>
            <a:r>
              <a:rPr lang="pt-BR" sz="1050">
                <a:solidFill>
                  <a:srgbClr val="CE917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"EDL"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 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endParaRPr sz="1050">
              <a:solidFill>
                <a:srgbClr val="6A9955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Collections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.swap(mylist, </a:t>
            </a:r>
            <a:r>
              <a:rPr lang="pt-BR" sz="1050">
                <a:solidFill>
                  <a:srgbClr val="B5CEA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pt-BR" sz="1050">
                <a:solidFill>
                  <a:srgbClr val="B5CEA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 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Collections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.swap(mylist, </a:t>
            </a:r>
            <a:r>
              <a:rPr lang="pt-BR" sz="1050">
                <a:solidFill>
                  <a:srgbClr val="B5CEA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pt-BR" sz="1050">
                <a:solidFill>
                  <a:srgbClr val="B5CEA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 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 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185" name="Google Shape;185;p21"/>
          <p:cNvSpPr txBox="1"/>
          <p:nvPr/>
        </p:nvSpPr>
        <p:spPr>
          <a:xfrm>
            <a:off x="1297500" y="834750"/>
            <a:ext cx="3407400" cy="3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MutableList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&gt;.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swap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index1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pt-BR" sz="1050">
                <a:solidFill>
                  <a:srgbClr val="9CDCFE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index2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{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tmp =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[index1]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[index1] =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[index2]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[index2] = tmp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main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(){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list = </a:t>
            </a:r>
            <a:r>
              <a:rPr lang="pt-BR" sz="1050">
                <a:solidFill>
                  <a:srgbClr val="DCDCA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mutableListOf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050">
                <a:solidFill>
                  <a:srgbClr val="B5CEA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“Estruturas”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pt-BR" sz="1050">
                <a:solidFill>
                  <a:srgbClr val="B5CEA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“De”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050">
                <a:solidFill>
                  <a:srgbClr val="B5CEA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“Linguagem”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pt-BR" sz="1050">
                <a:solidFill>
                  <a:srgbClr val="B5CEA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“EDL”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list.swap(</a:t>
            </a:r>
            <a:r>
              <a:rPr lang="pt-BR" sz="1050">
                <a:solidFill>
                  <a:srgbClr val="B5CEA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pt-BR" sz="1050">
                <a:solidFill>
                  <a:srgbClr val="B5CEA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05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846CE2"/>
      </a:lt1>
      <a:dk2>
        <a:srgbClr val="D9D9D9"/>
      </a:dk2>
      <a:lt2>
        <a:srgbClr val="168ED8"/>
      </a:lt2>
      <a:accent1>
        <a:srgbClr val="F58710"/>
      </a:accent1>
      <a:accent2>
        <a:srgbClr val="EECE1A"/>
      </a:accent2>
      <a:accent3>
        <a:srgbClr val="4E5567"/>
      </a:accent3>
      <a:accent4>
        <a:srgbClr val="A3749B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3419</Words>
  <Application>WPS Presentation</Application>
  <PresentationFormat/>
  <Paragraphs>155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Montserrat</vt:lpstr>
      <vt:lpstr>Lato</vt:lpstr>
      <vt:lpstr>Courier New</vt:lpstr>
      <vt:lpstr>Microsoft YaHei</vt:lpstr>
      <vt:lpstr/>
      <vt:lpstr>Arial Unicode MS</vt:lpstr>
      <vt:lpstr>Segoe Print</vt:lpstr>
      <vt:lpstr>Focus</vt:lpstr>
      <vt:lpstr>    KOTLIN</vt:lpstr>
      <vt:lpstr>Origens e influências </vt:lpstr>
      <vt:lpstr>Classificação</vt:lpstr>
      <vt:lpstr>Áreas de uso</vt:lpstr>
      <vt:lpstr>Descrição da funcionalidade escolhida</vt:lpstr>
      <vt:lpstr>PowerPoint 演示文稿</vt:lpstr>
      <vt:lpstr>Exemplo de uso real</vt:lpstr>
      <vt:lpstr>PowerPoint 演示文稿</vt:lpstr>
      <vt:lpstr>Kotlin vs Java</vt:lpstr>
      <vt:lpstr>O uso de Extensions...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KOTLIN</dc:title>
  <dc:creator/>
  <cp:lastModifiedBy>Matheus</cp:lastModifiedBy>
  <cp:revision>1</cp:revision>
  <dcterms:created xsi:type="dcterms:W3CDTF">2020-12-07T02:16:19Z</dcterms:created>
  <dcterms:modified xsi:type="dcterms:W3CDTF">2020-12-07T02:16:19Z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1046-11.2.0.9747</vt:lpwstr>
  </property>
</Properties>
</file>