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416607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f416607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2acc47c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2acc47c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2acc47c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2acc47c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b0d6e6fb1940a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b0d6e6fb1940a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007c4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007c4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d647d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d647d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416607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416607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f416607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f416607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416607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f416607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19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accent4"/>
                </a:solidFill>
              </a:rPr>
              <a:t>    </a:t>
            </a:r>
            <a:r>
              <a:rPr lang="pt-BR" sz="6000">
                <a:solidFill>
                  <a:schemeClr val="accent4"/>
                </a:solidFill>
              </a:rPr>
              <a:t>KOTLIN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36600"/>
            <a:ext cx="3470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Disciplina: Estruturas de Linguagens</a:t>
            </a:r>
            <a:br>
              <a:rPr lang="pt-BR"/>
            </a:br>
            <a:r>
              <a:rPr lang="pt-BR"/>
              <a:t>Professor</a:t>
            </a:r>
            <a:r>
              <a:rPr lang="pt-BR"/>
              <a:t>: </a:t>
            </a:r>
            <a:r>
              <a:rPr lang="pt-BR"/>
              <a:t>Francisco Figueiredo G. Sant'anna</a:t>
            </a:r>
            <a:br>
              <a:rPr lang="pt-BR"/>
            </a:br>
            <a:r>
              <a:rPr lang="pt-BR"/>
              <a:t>Dupla: Matheus Rocha   (201810037911)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Matheus Ignácio (201810035211)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uso de </a:t>
            </a:r>
            <a:r>
              <a:rPr i="1" lang="pt-BR"/>
              <a:t>Extensions</a:t>
            </a:r>
            <a:r>
              <a:rPr lang="pt-BR"/>
              <a:t>...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Permitiu que o código ficasse mais fácil de ler e mais compacto, facilitando seu entendimento;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Chamada de função mais limpa, com menos argumentos;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Evitou a importação de uma biblioteca;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Origens e influências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40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Com seu desenvolvimento iniciado em 2010 pela JetBrains, Kotlin é uma linguagem de programação </a:t>
            </a:r>
            <a:r>
              <a:rPr i="1" lang="pt-BR" sz="1600"/>
              <a:t>open-source</a:t>
            </a:r>
            <a:r>
              <a:rPr lang="pt-BR" sz="1600"/>
              <a:t> influenciada por: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C#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Groovy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JavaScript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Scala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375" y="2522146"/>
            <a:ext cx="1457751" cy="145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Kotlin é classificada como uma linguagem: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Imperativa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Orientada a objetos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Funcional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Compilada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Tipagem Estática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de uso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Kotlin é utilizada em várias áreas, as principais sendo: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Desenvolvimento de aplicações Android;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Desenvolvimento de aplicações multiplataforma;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Desenvolvimento Web (</a:t>
            </a:r>
            <a:r>
              <a:rPr i="1" lang="pt-BR" sz="1600"/>
              <a:t>client</a:t>
            </a:r>
            <a:r>
              <a:rPr lang="pt-BR" sz="1600"/>
              <a:t> e </a:t>
            </a:r>
            <a:r>
              <a:rPr i="1" lang="pt-BR" sz="1600"/>
              <a:t>server-side</a:t>
            </a:r>
            <a:r>
              <a:rPr lang="pt-BR" sz="1600"/>
              <a:t>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Kotlin for Native;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Kotlin for Data Science.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46350"/>
            <a:ext cx="40938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Extensions: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400"/>
              <a:t>Permite que você estenda uma classe com novas funções e/ou propriedades;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400"/>
              <a:t>Não é necessário se trabalhar com herança;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400"/>
              <a:t>Melhora a legibilidade do código.</a:t>
            </a:r>
            <a:endParaRPr sz="1400"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funcionalidade escolhida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5502850" y="1813350"/>
            <a:ext cx="30243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MutableList&lt;Int&gt;.</a:t>
            </a:r>
            <a:r>
              <a:rPr b="1"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index1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index2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tmp = </a:t>
            </a:r>
            <a:r>
              <a:rPr b="1"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[index1]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[index1] = </a:t>
            </a:r>
            <a:r>
              <a:rPr b="1"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[index2]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[index2] = tmp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52550" y="655525"/>
            <a:ext cx="35193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nome 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String?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mostre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(nome)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p1 =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p1.nome = 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"Lia"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p2 =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p2.nome= 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"Carla"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p3=p1.composto(p2)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571850" y="681475"/>
            <a:ext cx="43284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Pessoa.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Composto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 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ptemp =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ptemp.nome =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.nome + 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p.nome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ptemp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uso real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 o uso de </a:t>
            </a:r>
            <a:r>
              <a:rPr i="1" lang="pt-BR"/>
              <a:t>Extensions</a:t>
            </a:r>
            <a:r>
              <a:rPr lang="pt-BR"/>
              <a:t>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Picasso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(imageView.context).load(url).into(imageView)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 o uso de </a:t>
            </a:r>
            <a:r>
              <a:rPr i="1" lang="pt-BR"/>
              <a:t>Extensions</a:t>
            </a:r>
            <a:r>
              <a:rPr lang="pt-BR"/>
              <a:t>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ImageView.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loadUrl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Picasso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(context).load(url).into(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imageView.loadUrl(url)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313100" y="49525"/>
            <a:ext cx="65178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String.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toEditable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Factory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.getInstance().newEditable(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Activity.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attachFragment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FragmentManager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containerId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manager.beginTransaction()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.replace(containerId, view, tag)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.commitNowAllowingStateLoss()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Fragment.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getCalendarTime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cal =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Calendar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.getInstance(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TimeZone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.getDefault())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format =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SimpleDateFormat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 MMM yyyy HH:mm:ss Z"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format.timeZone = cal.timeZone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format.format(cal.time)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Fragment.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makeToast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.makeText(activity, value,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).show()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Kotlin vs Java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704900" y="834750"/>
            <a:ext cx="36315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java.util.*;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static void main(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args) { 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 mylist =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new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&gt;();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mylist.add(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"Estruturas"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mylist.add(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mylist.add(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"Linguagens"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mylist.add(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"EDL"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.swap(mylist,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.swap(mylist,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297500" y="834750"/>
            <a:ext cx="34074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MutableList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&gt;.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index1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index2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tmp =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[index1]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[index1] =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[index2]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[index2] = tmp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list =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mutableListOf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“Estruturas”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“De”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“Linguagem”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“EDL”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list.swap(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846CE2"/>
      </a:lt1>
      <a:dk2>
        <a:srgbClr val="D9D9D9"/>
      </a:dk2>
      <a:lt2>
        <a:srgbClr val="168ED8"/>
      </a:lt2>
      <a:accent1>
        <a:srgbClr val="F58710"/>
      </a:accent1>
      <a:accent2>
        <a:srgbClr val="EECE1A"/>
      </a:accent2>
      <a:accent3>
        <a:srgbClr val="4E5567"/>
      </a:accent3>
      <a:accent4>
        <a:srgbClr val="A3749B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