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41E1-E973-4952-AC98-44674E1E7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BF80E-E6B4-4F8E-A6C1-6415C5DEC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2D6F7-2F38-4185-B38D-D5C51621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7C18-9E11-4E18-8ADE-A3C4631D1CD8}" type="datetimeFigureOut">
              <a:rPr lang="fi-FI" smtClean="0"/>
              <a:t>28.9.2021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20B42-270F-4B48-8E67-302FBB7E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30B0-F941-4BA1-94EA-DE114899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9A3E-CB9B-4950-B0C9-7B055290FE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016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647A-07E9-435B-834B-B53F1EC3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091D5-0B4C-47F7-A407-CB4B8E6D0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887E5-AD43-4E17-9B54-6D120196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7C18-9E11-4E18-8ADE-A3C4631D1CD8}" type="datetimeFigureOut">
              <a:rPr lang="fi-FI" smtClean="0"/>
              <a:t>28.9.2021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11E24-1890-45C6-BEFC-B51B0199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7CE8D-1919-4A70-9343-A687A6D2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9A3E-CB9B-4950-B0C9-7B055290FE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005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A30A3-6BDE-4639-8C03-4D9043941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59AB-B55B-4A88-BDB6-5051A4B28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89D57-44F3-4907-87EC-07517B57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7C18-9E11-4E18-8ADE-A3C4631D1CD8}" type="datetimeFigureOut">
              <a:rPr lang="fi-FI" smtClean="0"/>
              <a:t>28.9.2021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BA7A-CDED-4C1A-BEA5-8E1C0F7E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1C97-8444-48F7-987A-FFB791AB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9A3E-CB9B-4950-B0C9-7B055290FE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962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5BD2-2FC6-476F-93CB-49F7A4D1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FEF8-1558-42BF-AA36-EEDA92FC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1CE25-EBFD-454B-BE89-87609FAC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7C18-9E11-4E18-8ADE-A3C4631D1CD8}" type="datetimeFigureOut">
              <a:rPr lang="fi-FI" smtClean="0"/>
              <a:t>28.9.2021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ABC68-4E36-4460-A9E6-1128F821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0E03-2857-4999-89AE-3578E453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9A3E-CB9B-4950-B0C9-7B055290FE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098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E4AD-FBF5-4FE1-8D08-8B250CCE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27542-7D77-45C4-9A1D-BDA0B309C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5BB99-F26C-4A1C-8B9A-5D2E7BBE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7C18-9E11-4E18-8ADE-A3C4631D1CD8}" type="datetimeFigureOut">
              <a:rPr lang="fi-FI" smtClean="0"/>
              <a:t>28.9.2021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25A4-2398-46FB-BE04-85F538B6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B8980-3C27-44F2-9720-19322C3F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9A3E-CB9B-4950-B0C9-7B055290FE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724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5E63-F87C-420D-8095-21831E9F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178E-9867-4AE6-9038-6C2C76DFA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D6BB5-4FD4-4209-951E-EC8654C49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4BA00-DEE1-4D31-ADFB-9DE2940B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7C18-9E11-4E18-8ADE-A3C4631D1CD8}" type="datetimeFigureOut">
              <a:rPr lang="fi-FI" smtClean="0"/>
              <a:t>28.9.2021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BA209-4AA1-4FD6-90DF-76514647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4AF4E-3724-4CAF-99B3-DF7FADBB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9A3E-CB9B-4950-B0C9-7B055290FE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335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717B-254A-46C3-A32A-98A7C1C2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7F847-1D05-4A6B-88D5-88BB9619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3BC86-6B26-4568-856E-6B88297B7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7882C-9C67-462B-A9CD-B035DB3AF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72ED4-915E-4BF8-8898-CF46C1EEF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842D5-4054-4014-8629-E27B8CB9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7C18-9E11-4E18-8ADE-A3C4631D1CD8}" type="datetimeFigureOut">
              <a:rPr lang="fi-FI" smtClean="0"/>
              <a:t>28.9.2021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5EE71-C2EE-4136-8920-C2A5EDE7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2BB6F-CD33-4CA7-AB56-6B86A622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9A3E-CB9B-4950-B0C9-7B055290FE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181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9570-27E5-454B-B16C-37105DE9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B7745-DA9D-4D29-9713-12620F1B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7C18-9E11-4E18-8ADE-A3C4631D1CD8}" type="datetimeFigureOut">
              <a:rPr lang="fi-FI" smtClean="0"/>
              <a:t>28.9.2021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B529B-C4C7-48DA-A166-AE8E208A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0CB72-F8D6-40C9-8AE4-887087EE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9A3E-CB9B-4950-B0C9-7B055290FE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970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1A2E5-70F2-4B45-8CCF-22CC19A3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7C18-9E11-4E18-8ADE-A3C4631D1CD8}" type="datetimeFigureOut">
              <a:rPr lang="fi-FI" smtClean="0"/>
              <a:t>28.9.2021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8BF3E-6561-4A65-97D2-DD53A704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9BF96-B129-420C-81C2-D47EB178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9A3E-CB9B-4950-B0C9-7B055290FE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693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BCDB-F131-44EB-9980-5C95CF4D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DE9B-1C8F-4517-A434-AE481D0AD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E5D8E-347E-4BF4-95AE-5A8C44D47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A6AC1-0F0F-4D59-BF99-87AB60BF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7C18-9E11-4E18-8ADE-A3C4631D1CD8}" type="datetimeFigureOut">
              <a:rPr lang="fi-FI" smtClean="0"/>
              <a:t>28.9.2021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91189-7C49-493F-9EE7-4BAE8E4E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70D0F-4A05-4709-9766-B282A6E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9A3E-CB9B-4950-B0C9-7B055290FE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3395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F3B9-D04F-4A1B-9154-2556AD8A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03797-8951-4C21-BDD8-AF1ED7279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B33B7-002A-4CC3-B9DA-C0AC5A32D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A03D7-5455-4803-AD99-4B0E2CEB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7C18-9E11-4E18-8ADE-A3C4631D1CD8}" type="datetimeFigureOut">
              <a:rPr lang="fi-FI" smtClean="0"/>
              <a:t>28.9.2021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46A0B-A5CB-46D4-8457-4F5A8696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85299-297C-4BE0-9139-520AF48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9A3E-CB9B-4950-B0C9-7B055290FE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956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59D70-5A1E-4D61-804F-1A255F20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27A1F-67AA-47E7-833A-C75346706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A911-CFC0-4EED-B0B5-D293EBFE5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7C18-9E11-4E18-8ADE-A3C4631D1CD8}" type="datetimeFigureOut">
              <a:rPr lang="fi-FI" smtClean="0"/>
              <a:t>28.9.2021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213D5-D7B7-420A-A152-F7948ABC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AAC8-178B-482C-82C4-A0892A35B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9A3E-CB9B-4950-B0C9-7B055290FE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431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FA5E-B460-4886-8AE0-AD0ACB759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Kotitehtävä7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23CED-94B0-4C91-BF83-A5E2392AA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5613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5866-C288-4393-AACE-20D97E45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7D72-0FD0-444F-8F82-D72C704E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4299"/>
            <a:ext cx="10763250" cy="225266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fi-FI" dirty="0"/>
              <a:t>Käytä annettua kotitehtava7.py tiedostoa ja annettuja *.</a:t>
            </a:r>
            <a:r>
              <a:rPr lang="fi-FI" dirty="0" err="1"/>
              <a:t>csv</a:t>
            </a:r>
            <a:r>
              <a:rPr lang="fi-FI" dirty="0"/>
              <a:t> tiedostoja hyväksesi ja tulosta seuraavat kuvat</a:t>
            </a:r>
          </a:p>
          <a:p>
            <a:pPr marL="971550" lvl="1" indent="-514350">
              <a:buFont typeface="+mj-lt"/>
              <a:buAutoNum type="arabicPeriod"/>
            </a:pPr>
            <a:r>
              <a:rPr lang="fi-FI" dirty="0"/>
              <a:t>28*28 kokoinen kuva neuroverkon inputista (kuva4.csv)</a:t>
            </a:r>
          </a:p>
          <a:p>
            <a:pPr marL="971550" lvl="1" indent="-514350">
              <a:buFont typeface="+mj-lt"/>
              <a:buAutoNum type="arabicPeriod"/>
            </a:pPr>
            <a:r>
              <a:rPr lang="fi-FI" dirty="0"/>
              <a:t>Toteuta </a:t>
            </a:r>
            <a:r>
              <a:rPr lang="fi-FI" dirty="0" err="1"/>
              <a:t>sigmoid</a:t>
            </a:r>
            <a:r>
              <a:rPr lang="fi-FI" dirty="0"/>
              <a:t> funktio ja tulosta sen arvot välillä -20 - + 20</a:t>
            </a:r>
          </a:p>
          <a:p>
            <a:pPr marL="971550" lvl="1" indent="-514350">
              <a:buFont typeface="+mj-lt"/>
              <a:buAutoNum type="arabicPeriod"/>
            </a:pPr>
            <a:r>
              <a:rPr lang="fi-FI" dirty="0"/>
              <a:t>Laske neuroverkon tulos käyttämällä annettua kuvaa ja opetettuja neuroverkon kertoimia w1,w2,b1,b2 ja tulosta neuroverkon tulos </a:t>
            </a:r>
            <a:r>
              <a:rPr lang="fi-FI" dirty="0" err="1"/>
              <a:t>plt.stem</a:t>
            </a:r>
            <a:r>
              <a:rPr lang="fi-FI" dirty="0"/>
              <a:t> käskyllä.</a:t>
            </a:r>
          </a:p>
          <a:p>
            <a:pPr marL="971550" lvl="1" indent="-514350">
              <a:buFont typeface="+mj-lt"/>
              <a:buAutoNum type="arabicPeriod"/>
            </a:pPr>
            <a:endParaRPr lang="fi-FI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9D4F0-4DFC-4627-8D02-B5B4A8E5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18155"/>
            <a:ext cx="5581650" cy="334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Kotitehtävä7</vt:lpstr>
      <vt:lpstr>Tehtävät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 Jyrkkä</dc:creator>
  <cp:lastModifiedBy>Kari Jyrkkä</cp:lastModifiedBy>
  <cp:revision>2</cp:revision>
  <dcterms:created xsi:type="dcterms:W3CDTF">2021-09-28T06:52:36Z</dcterms:created>
  <dcterms:modified xsi:type="dcterms:W3CDTF">2021-09-28T09:00:27Z</dcterms:modified>
</cp:coreProperties>
</file>