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3" r:id="rId4"/>
    <p:sldId id="274" r:id="rId5"/>
    <p:sldId id="263" r:id="rId6"/>
    <p:sldId id="269" r:id="rId7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1AD03-CE41-460D-8F03-C88B3F659BE4}" v="9" dt="2022-06-09T11:14:2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2" autoAdjust="0"/>
    <p:restoredTop sz="95226" autoAdjust="0"/>
  </p:normalViewPr>
  <p:slideViewPr>
    <p:cSldViewPr snapToGrid="0" showGuides="1">
      <p:cViewPr varScale="1">
        <p:scale>
          <a:sx n="86" d="100"/>
          <a:sy n="86" d="100"/>
        </p:scale>
        <p:origin x="76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 Jyrkkä" userId="0182d398-07c2-4430-a729-36d10ccea248" providerId="ADAL" clId="{6731AD03-CE41-460D-8F03-C88B3F659BE4}"/>
    <pc:docChg chg="undo custSel addSld delSld modSld">
      <pc:chgData name="Kari Jyrkkä" userId="0182d398-07c2-4430-a729-36d10ccea248" providerId="ADAL" clId="{6731AD03-CE41-460D-8F03-C88B3F659BE4}" dt="2022-06-09T11:33:19.919" v="4290" actId="20577"/>
      <pc:docMkLst>
        <pc:docMk/>
      </pc:docMkLst>
      <pc:sldChg chg="modSp mod">
        <pc:chgData name="Kari Jyrkkä" userId="0182d398-07c2-4430-a729-36d10ccea248" providerId="ADAL" clId="{6731AD03-CE41-460D-8F03-C88B3F659BE4}" dt="2022-06-09T10:25:54.142" v="30" actId="20577"/>
        <pc:sldMkLst>
          <pc:docMk/>
          <pc:sldMk cId="2766281965" sldId="256"/>
        </pc:sldMkLst>
        <pc:spChg chg="mod">
          <ac:chgData name="Kari Jyrkkä" userId="0182d398-07c2-4430-a729-36d10ccea248" providerId="ADAL" clId="{6731AD03-CE41-460D-8F03-C88B3F659BE4}" dt="2022-06-09T10:25:54.142" v="30" actId="20577"/>
          <ac:spMkLst>
            <pc:docMk/>
            <pc:sldMk cId="2766281965" sldId="256"/>
            <ac:spMk id="2" creationId="{00000000-0000-0000-0000-000000000000}"/>
          </ac:spMkLst>
        </pc:spChg>
      </pc:sldChg>
      <pc:sldChg chg="addSp delSp modSp mod">
        <pc:chgData name="Kari Jyrkkä" userId="0182d398-07c2-4430-a729-36d10ccea248" providerId="ADAL" clId="{6731AD03-CE41-460D-8F03-C88B3F659BE4}" dt="2022-06-09T11:15:24.417" v="1531" actId="20577"/>
        <pc:sldMkLst>
          <pc:docMk/>
          <pc:sldMk cId="1226967933" sldId="263"/>
        </pc:sldMkLst>
        <pc:spChg chg="mod">
          <ac:chgData name="Kari Jyrkkä" userId="0182d398-07c2-4430-a729-36d10ccea248" providerId="ADAL" clId="{6731AD03-CE41-460D-8F03-C88B3F659BE4}" dt="2022-06-09T11:05:37.140" v="1301" actId="1038"/>
          <ac:spMkLst>
            <pc:docMk/>
            <pc:sldMk cId="1226967933" sldId="263"/>
            <ac:spMk id="4" creationId="{C782FE60-B3B4-460A-843A-285FE39F11BE}"/>
          </ac:spMkLst>
        </pc:spChg>
        <pc:spChg chg="mod">
          <ac:chgData name="Kari Jyrkkä" userId="0182d398-07c2-4430-a729-36d10ccea248" providerId="ADAL" clId="{6731AD03-CE41-460D-8F03-C88B3F659BE4}" dt="2022-06-09T11:05:37.140" v="1301" actId="1038"/>
          <ac:spMkLst>
            <pc:docMk/>
            <pc:sldMk cId="1226967933" sldId="263"/>
            <ac:spMk id="5" creationId="{52D6AAF1-0303-429B-86FF-27DA5A8D8B3A}"/>
          </ac:spMkLst>
        </pc:spChg>
        <pc:spChg chg="mod">
          <ac:chgData name="Kari Jyrkkä" userId="0182d398-07c2-4430-a729-36d10ccea248" providerId="ADAL" clId="{6731AD03-CE41-460D-8F03-C88B3F659BE4}" dt="2022-06-09T11:05:37.140" v="1301" actId="1038"/>
          <ac:spMkLst>
            <pc:docMk/>
            <pc:sldMk cId="1226967933" sldId="263"/>
            <ac:spMk id="6" creationId="{DE7ADD57-8451-4E52-A58E-AB1D9C7B7D69}"/>
          </ac:spMkLst>
        </pc:spChg>
        <pc:spChg chg="del">
          <ac:chgData name="Kari Jyrkkä" userId="0182d398-07c2-4430-a729-36d10ccea248" providerId="ADAL" clId="{6731AD03-CE41-460D-8F03-C88B3F659BE4}" dt="2022-06-09T11:04:23.392" v="1228" actId="478"/>
          <ac:spMkLst>
            <pc:docMk/>
            <pc:sldMk cId="1226967933" sldId="263"/>
            <ac:spMk id="10" creationId="{27215980-9626-49A2-B2BE-E0C86763413F}"/>
          </ac:spMkLst>
        </pc:spChg>
        <pc:spChg chg="del mod">
          <ac:chgData name="Kari Jyrkkä" userId="0182d398-07c2-4430-a729-36d10ccea248" providerId="ADAL" clId="{6731AD03-CE41-460D-8F03-C88B3F659BE4}" dt="2022-06-09T11:10:00.635" v="1325" actId="478"/>
          <ac:spMkLst>
            <pc:docMk/>
            <pc:sldMk cId="1226967933" sldId="263"/>
            <ac:spMk id="11" creationId="{D5DA13E9-D007-47C5-9E2D-8FFD4FB69AAE}"/>
          </ac:spMkLst>
        </pc:spChg>
        <pc:spChg chg="del">
          <ac:chgData name="Kari Jyrkkä" userId="0182d398-07c2-4430-a729-36d10ccea248" providerId="ADAL" clId="{6731AD03-CE41-460D-8F03-C88B3F659BE4}" dt="2022-06-09T11:04:19.265" v="1227" actId="478"/>
          <ac:spMkLst>
            <pc:docMk/>
            <pc:sldMk cId="1226967933" sldId="263"/>
            <ac:spMk id="12" creationId="{A3D33D34-2654-4EE5-9AA5-5E83FEAC5F4C}"/>
          </ac:spMkLst>
        </pc:spChg>
        <pc:spChg chg="mod">
          <ac:chgData name="Kari Jyrkkä" userId="0182d398-07c2-4430-a729-36d10ccea248" providerId="ADAL" clId="{6731AD03-CE41-460D-8F03-C88B3F659BE4}" dt="2022-06-09T11:10:09.773" v="1340" actId="20577"/>
          <ac:spMkLst>
            <pc:docMk/>
            <pc:sldMk cId="1226967933" sldId="263"/>
            <ac:spMk id="13" creationId="{1D2923C3-5C31-43FC-85E8-E68A8CEE87FF}"/>
          </ac:spMkLst>
        </pc:spChg>
        <pc:spChg chg="mod">
          <ac:chgData name="Kari Jyrkkä" userId="0182d398-07c2-4430-a729-36d10ccea248" providerId="ADAL" clId="{6731AD03-CE41-460D-8F03-C88B3F659BE4}" dt="2022-06-09T11:10:16.121" v="1354" actId="20577"/>
          <ac:spMkLst>
            <pc:docMk/>
            <pc:sldMk cId="1226967933" sldId="263"/>
            <ac:spMk id="14" creationId="{AC52C580-5152-4D8D-9C1E-46BB383E4358}"/>
          </ac:spMkLst>
        </pc:spChg>
        <pc:spChg chg="mod">
          <ac:chgData name="Kari Jyrkkä" userId="0182d398-07c2-4430-a729-36d10ccea248" providerId="ADAL" clId="{6731AD03-CE41-460D-8F03-C88B3F659BE4}" dt="2022-06-09T11:09:10.062" v="1323" actId="20577"/>
          <ac:spMkLst>
            <pc:docMk/>
            <pc:sldMk cId="1226967933" sldId="263"/>
            <ac:spMk id="15" creationId="{CDFF0379-3D21-45C4-A68B-265E3C2AAE9D}"/>
          </ac:spMkLst>
        </pc:spChg>
        <pc:spChg chg="del">
          <ac:chgData name="Kari Jyrkkä" userId="0182d398-07c2-4430-a729-36d10ccea248" providerId="ADAL" clId="{6731AD03-CE41-460D-8F03-C88B3F659BE4}" dt="2022-06-09T11:04:23.392" v="1228" actId="478"/>
          <ac:spMkLst>
            <pc:docMk/>
            <pc:sldMk cId="1226967933" sldId="263"/>
            <ac:spMk id="16" creationId="{AED398CD-0EDF-4661-9585-C1E3483BC66B}"/>
          </ac:spMkLst>
        </pc:spChg>
        <pc:spChg chg="del">
          <ac:chgData name="Kari Jyrkkä" userId="0182d398-07c2-4430-a729-36d10ccea248" providerId="ADAL" clId="{6731AD03-CE41-460D-8F03-C88B3F659BE4}" dt="2022-06-09T11:04:23.392" v="1228" actId="478"/>
          <ac:spMkLst>
            <pc:docMk/>
            <pc:sldMk cId="1226967933" sldId="263"/>
            <ac:spMk id="17" creationId="{3113BF19-DC9F-4460-9804-7C17A515DF2B}"/>
          </ac:spMkLst>
        </pc:spChg>
        <pc:spChg chg="del mod">
          <ac:chgData name="Kari Jyrkkä" userId="0182d398-07c2-4430-a729-36d10ccea248" providerId="ADAL" clId="{6731AD03-CE41-460D-8F03-C88B3F659BE4}" dt="2022-06-09T11:09:32.485" v="1324" actId="478"/>
          <ac:spMkLst>
            <pc:docMk/>
            <pc:sldMk cId="1226967933" sldId="263"/>
            <ac:spMk id="18" creationId="{110E8A8E-DFD7-4920-818B-74142E98D49E}"/>
          </ac:spMkLst>
        </pc:spChg>
        <pc:spChg chg="mod">
          <ac:chgData name="Kari Jyrkkä" userId="0182d398-07c2-4430-a729-36d10ccea248" providerId="ADAL" clId="{6731AD03-CE41-460D-8F03-C88B3F659BE4}" dt="2022-06-09T11:09:01.942" v="1318" actId="20577"/>
          <ac:spMkLst>
            <pc:docMk/>
            <pc:sldMk cId="1226967933" sldId="263"/>
            <ac:spMk id="19" creationId="{222E7A4D-6063-4620-A8CC-3C10ACC89787}"/>
          </ac:spMkLst>
        </pc:spChg>
        <pc:spChg chg="del mod">
          <ac:chgData name="Kari Jyrkkä" userId="0182d398-07c2-4430-a729-36d10ccea248" providerId="ADAL" clId="{6731AD03-CE41-460D-8F03-C88B3F659BE4}" dt="2022-06-09T11:06:02.183" v="1303" actId="478"/>
          <ac:spMkLst>
            <pc:docMk/>
            <pc:sldMk cId="1226967933" sldId="263"/>
            <ac:spMk id="20" creationId="{794E733F-50F5-48CD-8DF5-151C653D4882}"/>
          </ac:spMkLst>
        </pc:spChg>
        <pc:spChg chg="mod">
          <ac:chgData name="Kari Jyrkkä" userId="0182d398-07c2-4430-a729-36d10ccea248" providerId="ADAL" clId="{6731AD03-CE41-460D-8F03-C88B3F659BE4}" dt="2022-06-09T11:05:37.140" v="1301" actId="1038"/>
          <ac:spMkLst>
            <pc:docMk/>
            <pc:sldMk cId="1226967933" sldId="263"/>
            <ac:spMk id="21" creationId="{14A418A7-9EDB-411F-A9D7-B548058A39D1}"/>
          </ac:spMkLst>
        </pc:spChg>
        <pc:spChg chg="add mod">
          <ac:chgData name="Kari Jyrkkä" userId="0182d398-07c2-4430-a729-36d10ccea248" providerId="ADAL" clId="{6731AD03-CE41-460D-8F03-C88B3F659BE4}" dt="2022-06-09T11:06:46.866" v="1313" actId="20577"/>
          <ac:spMkLst>
            <pc:docMk/>
            <pc:sldMk cId="1226967933" sldId="263"/>
            <ac:spMk id="22" creationId="{71453D31-2AE9-46AF-A114-FF52E270B2C6}"/>
          </ac:spMkLst>
        </pc:spChg>
        <pc:spChg chg="add mod">
          <ac:chgData name="Kari Jyrkkä" userId="0182d398-07c2-4430-a729-36d10ccea248" providerId="ADAL" clId="{6731AD03-CE41-460D-8F03-C88B3F659BE4}" dt="2022-06-09T11:13:03.951" v="1394" actId="1076"/>
          <ac:spMkLst>
            <pc:docMk/>
            <pc:sldMk cId="1226967933" sldId="263"/>
            <ac:spMk id="23" creationId="{DC71DCE9-F781-462E-8960-3DCB6D93275A}"/>
          </ac:spMkLst>
        </pc:spChg>
        <pc:spChg chg="add mod">
          <ac:chgData name="Kari Jyrkkä" userId="0182d398-07c2-4430-a729-36d10ccea248" providerId="ADAL" clId="{6731AD03-CE41-460D-8F03-C88B3F659BE4}" dt="2022-06-09T11:15:24.417" v="1531" actId="20577"/>
          <ac:spMkLst>
            <pc:docMk/>
            <pc:sldMk cId="1226967933" sldId="263"/>
            <ac:spMk id="27" creationId="{B0818D31-F46D-4974-B4A0-2205277F943F}"/>
          </ac:spMkLst>
        </pc:spChg>
        <pc:picChg chg="add mod ord">
          <ac:chgData name="Kari Jyrkkä" userId="0182d398-07c2-4430-a729-36d10ccea248" providerId="ADAL" clId="{6731AD03-CE41-460D-8F03-C88B3F659BE4}" dt="2022-06-09T11:14:09.910" v="1398" actId="14100"/>
          <ac:picMkLst>
            <pc:docMk/>
            <pc:sldMk cId="1226967933" sldId="263"/>
            <ac:picMk id="3" creationId="{B6C5DCE2-4808-4F5B-96F0-FBB37791EC0F}"/>
          </ac:picMkLst>
        </pc:picChg>
        <pc:cxnChg chg="del">
          <ac:chgData name="Kari Jyrkkä" userId="0182d398-07c2-4430-a729-36d10ccea248" providerId="ADAL" clId="{6731AD03-CE41-460D-8F03-C88B3F659BE4}" dt="2022-06-09T11:14:01.661" v="1397" actId="478"/>
          <ac:cxnSpMkLst>
            <pc:docMk/>
            <pc:sldMk cId="1226967933" sldId="263"/>
            <ac:cxnSpMk id="8" creationId="{8EF889C4-A696-456C-B3CB-6DB08C4DA66E}"/>
          </ac:cxnSpMkLst>
        </pc:cxnChg>
        <pc:cxnChg chg="add mod">
          <ac:chgData name="Kari Jyrkkä" userId="0182d398-07c2-4430-a729-36d10ccea248" providerId="ADAL" clId="{6731AD03-CE41-460D-8F03-C88B3F659BE4}" dt="2022-06-09T11:13:03.951" v="1394" actId="1076"/>
          <ac:cxnSpMkLst>
            <pc:docMk/>
            <pc:sldMk cId="1226967933" sldId="263"/>
            <ac:cxnSpMk id="9" creationId="{578CFB8D-81D5-4F34-AE32-B4C2623FF4E7}"/>
          </ac:cxnSpMkLst>
        </pc:cxnChg>
        <pc:cxnChg chg="add del">
          <ac:chgData name="Kari Jyrkkä" userId="0182d398-07c2-4430-a729-36d10ccea248" providerId="ADAL" clId="{6731AD03-CE41-460D-8F03-C88B3F659BE4}" dt="2022-06-09T11:12:00.451" v="1391" actId="478"/>
          <ac:cxnSpMkLst>
            <pc:docMk/>
            <pc:sldMk cId="1226967933" sldId="263"/>
            <ac:cxnSpMk id="25" creationId="{8D7A6CC1-70C2-40ED-8498-8B40925239E9}"/>
          </ac:cxnSpMkLst>
        </pc:cxnChg>
      </pc:sldChg>
      <pc:sldChg chg="add del">
        <pc:chgData name="Kari Jyrkkä" userId="0182d398-07c2-4430-a729-36d10ccea248" providerId="ADAL" clId="{6731AD03-CE41-460D-8F03-C88B3F659BE4}" dt="2022-06-09T10:37:38.435" v="1221" actId="47"/>
        <pc:sldMkLst>
          <pc:docMk/>
          <pc:sldMk cId="1982036230" sldId="267"/>
        </pc:sldMkLst>
      </pc:sldChg>
      <pc:sldChg chg="add del">
        <pc:chgData name="Kari Jyrkkä" userId="0182d398-07c2-4430-a729-36d10ccea248" providerId="ADAL" clId="{6731AD03-CE41-460D-8F03-C88B3F659BE4}" dt="2022-06-09T10:37:38.435" v="1221" actId="47"/>
        <pc:sldMkLst>
          <pc:docMk/>
          <pc:sldMk cId="1572199782" sldId="268"/>
        </pc:sldMkLst>
      </pc:sldChg>
      <pc:sldChg chg="modSp mod">
        <pc:chgData name="Kari Jyrkkä" userId="0182d398-07c2-4430-a729-36d10ccea248" providerId="ADAL" clId="{6731AD03-CE41-460D-8F03-C88B3F659BE4}" dt="2022-06-09T10:27:21.942" v="67" actId="20577"/>
        <pc:sldMkLst>
          <pc:docMk/>
          <pc:sldMk cId="3436071118" sldId="269"/>
        </pc:sldMkLst>
        <pc:spChg chg="mod">
          <ac:chgData name="Kari Jyrkkä" userId="0182d398-07c2-4430-a729-36d10ccea248" providerId="ADAL" clId="{6731AD03-CE41-460D-8F03-C88B3F659BE4}" dt="2022-06-09T10:27:21.942" v="67" actId="20577"/>
          <ac:spMkLst>
            <pc:docMk/>
            <pc:sldMk cId="3436071118" sldId="269"/>
            <ac:spMk id="3" creationId="{34A00D50-CC3F-4095-A730-65C820288FA6}"/>
          </ac:spMkLst>
        </pc:spChg>
      </pc:sldChg>
      <pc:sldChg chg="add del">
        <pc:chgData name="Kari Jyrkkä" userId="0182d398-07c2-4430-a729-36d10ccea248" providerId="ADAL" clId="{6731AD03-CE41-460D-8F03-C88B3F659BE4}" dt="2022-06-09T10:37:38.435" v="1221" actId="47"/>
        <pc:sldMkLst>
          <pc:docMk/>
          <pc:sldMk cId="4217039206" sldId="270"/>
        </pc:sldMkLst>
      </pc:sldChg>
      <pc:sldChg chg="add del">
        <pc:chgData name="Kari Jyrkkä" userId="0182d398-07c2-4430-a729-36d10ccea248" providerId="ADAL" clId="{6731AD03-CE41-460D-8F03-C88B3F659BE4}" dt="2022-06-09T10:37:38.435" v="1221" actId="47"/>
        <pc:sldMkLst>
          <pc:docMk/>
          <pc:sldMk cId="2743710369" sldId="271"/>
        </pc:sldMkLst>
      </pc:sldChg>
      <pc:sldChg chg="addSp modSp new add del mod">
        <pc:chgData name="Kari Jyrkkä" userId="0182d398-07c2-4430-a729-36d10ccea248" providerId="ADAL" clId="{6731AD03-CE41-460D-8F03-C88B3F659BE4}" dt="2022-06-09T10:37:30.650" v="1220" actId="47"/>
        <pc:sldMkLst>
          <pc:docMk/>
          <pc:sldMk cId="1342330599" sldId="272"/>
        </pc:sldMkLst>
        <pc:spChg chg="mod">
          <ac:chgData name="Kari Jyrkkä" userId="0182d398-07c2-4430-a729-36d10ccea248" providerId="ADAL" clId="{6731AD03-CE41-460D-8F03-C88B3F659BE4}" dt="2022-06-09T10:28:43.394" v="99" actId="255"/>
          <ac:spMkLst>
            <pc:docMk/>
            <pc:sldMk cId="1342330599" sldId="272"/>
            <ac:spMk id="2" creationId="{9ECFBC13-FF3E-445F-881C-D67B0F99C6E8}"/>
          </ac:spMkLst>
        </pc:spChg>
        <pc:spChg chg="mod">
          <ac:chgData name="Kari Jyrkkä" userId="0182d398-07c2-4430-a729-36d10ccea248" providerId="ADAL" clId="{6731AD03-CE41-460D-8F03-C88B3F659BE4}" dt="2022-06-09T10:36:18.406" v="1218" actId="113"/>
          <ac:spMkLst>
            <pc:docMk/>
            <pc:sldMk cId="1342330599" sldId="272"/>
            <ac:spMk id="3" creationId="{235DC490-A87F-4032-8BFC-B1796C7FD555}"/>
          </ac:spMkLst>
        </pc:spChg>
        <pc:spChg chg="add mod">
          <ac:chgData name="Kari Jyrkkä" userId="0182d398-07c2-4430-a729-36d10ccea248" providerId="ADAL" clId="{6731AD03-CE41-460D-8F03-C88B3F659BE4}" dt="2022-06-09T10:28:53.584" v="101" actId="1076"/>
          <ac:spMkLst>
            <pc:docMk/>
            <pc:sldMk cId="1342330599" sldId="272"/>
            <ac:spMk id="4" creationId="{313AFFA0-406C-4CC9-99C9-D8E87F0CBACF}"/>
          </ac:spMkLst>
        </pc:spChg>
      </pc:sldChg>
      <pc:sldChg chg="modSp new mod">
        <pc:chgData name="Kari Jyrkkä" userId="0182d398-07c2-4430-a729-36d10ccea248" providerId="ADAL" clId="{6731AD03-CE41-460D-8F03-C88B3F659BE4}" dt="2022-06-09T11:22:36.739" v="2491" actId="20577"/>
        <pc:sldMkLst>
          <pc:docMk/>
          <pc:sldMk cId="925051250" sldId="273"/>
        </pc:sldMkLst>
        <pc:spChg chg="mod">
          <ac:chgData name="Kari Jyrkkä" userId="0182d398-07c2-4430-a729-36d10ccea248" providerId="ADAL" clId="{6731AD03-CE41-460D-8F03-C88B3F659BE4}" dt="2022-06-09T11:17:56.580" v="1781" actId="20577"/>
          <ac:spMkLst>
            <pc:docMk/>
            <pc:sldMk cId="925051250" sldId="273"/>
            <ac:spMk id="2" creationId="{B413F7E4-1367-4CDA-8889-8E6308812AFB}"/>
          </ac:spMkLst>
        </pc:spChg>
        <pc:spChg chg="mod">
          <ac:chgData name="Kari Jyrkkä" userId="0182d398-07c2-4430-a729-36d10ccea248" providerId="ADAL" clId="{6731AD03-CE41-460D-8F03-C88B3F659BE4}" dt="2022-06-09T11:22:36.739" v="2491" actId="20577"/>
          <ac:spMkLst>
            <pc:docMk/>
            <pc:sldMk cId="925051250" sldId="273"/>
            <ac:spMk id="3" creationId="{B844623D-BFCE-4674-BCAB-B482E2956406}"/>
          </ac:spMkLst>
        </pc:spChg>
      </pc:sldChg>
      <pc:sldChg chg="new add del">
        <pc:chgData name="Kari Jyrkkä" userId="0182d398-07c2-4430-a729-36d10ccea248" providerId="ADAL" clId="{6731AD03-CE41-460D-8F03-C88B3F659BE4}" dt="2022-06-09T10:37:38.435" v="1221" actId="47"/>
        <pc:sldMkLst>
          <pc:docMk/>
          <pc:sldMk cId="2633360327" sldId="273"/>
        </pc:sldMkLst>
      </pc:sldChg>
      <pc:sldChg chg="modSp new mod">
        <pc:chgData name="Kari Jyrkkä" userId="0182d398-07c2-4430-a729-36d10ccea248" providerId="ADAL" clId="{6731AD03-CE41-460D-8F03-C88B3F659BE4}" dt="2022-06-09T11:33:19.919" v="4290" actId="20577"/>
        <pc:sldMkLst>
          <pc:docMk/>
          <pc:sldMk cId="858292779" sldId="274"/>
        </pc:sldMkLst>
        <pc:spChg chg="mod">
          <ac:chgData name="Kari Jyrkkä" userId="0182d398-07c2-4430-a729-36d10ccea248" providerId="ADAL" clId="{6731AD03-CE41-460D-8F03-C88B3F659BE4}" dt="2022-06-09T11:23:07.250" v="2525" actId="20577"/>
          <ac:spMkLst>
            <pc:docMk/>
            <pc:sldMk cId="858292779" sldId="274"/>
            <ac:spMk id="2" creationId="{94E0632E-AA7B-40F9-A44A-533CF1215792}"/>
          </ac:spMkLst>
        </pc:spChg>
        <pc:spChg chg="mod">
          <ac:chgData name="Kari Jyrkkä" userId="0182d398-07c2-4430-a729-36d10ccea248" providerId="ADAL" clId="{6731AD03-CE41-460D-8F03-C88B3F659BE4}" dt="2022-06-09T11:33:19.919" v="4290" actId="20577"/>
          <ac:spMkLst>
            <pc:docMk/>
            <pc:sldMk cId="858292779" sldId="274"/>
            <ac:spMk id="3" creationId="{EB84BF71-C154-4E7E-8BB7-1D261CEF5347}"/>
          </ac:spMkLst>
        </pc:spChg>
      </pc:sldChg>
      <pc:sldChg chg="addSp delSp new del mod modClrScheme chgLayout">
        <pc:chgData name="Kari Jyrkkä" userId="0182d398-07c2-4430-a729-36d10ccea248" providerId="ADAL" clId="{6731AD03-CE41-460D-8F03-C88B3F659BE4}" dt="2022-06-09T11:15:34.675" v="1532" actId="47"/>
        <pc:sldMkLst>
          <pc:docMk/>
          <pc:sldMk cId="4092883107" sldId="274"/>
        </pc:sldMkLst>
        <pc:spChg chg="del">
          <ac:chgData name="Kari Jyrkkä" userId="0182d398-07c2-4430-a729-36d10ccea248" providerId="ADAL" clId="{6731AD03-CE41-460D-8F03-C88B3F659BE4}" dt="2022-06-09T11:03:31.336" v="1224" actId="700"/>
          <ac:spMkLst>
            <pc:docMk/>
            <pc:sldMk cId="4092883107" sldId="274"/>
            <ac:spMk id="2" creationId="{7AC48066-A6F5-4F10-AFCF-B741A1B353AD}"/>
          </ac:spMkLst>
        </pc:spChg>
        <pc:spChg chg="del">
          <ac:chgData name="Kari Jyrkkä" userId="0182d398-07c2-4430-a729-36d10ccea248" providerId="ADAL" clId="{6731AD03-CE41-460D-8F03-C88B3F659BE4}" dt="2022-06-09T11:03:31.336" v="1224" actId="700"/>
          <ac:spMkLst>
            <pc:docMk/>
            <pc:sldMk cId="4092883107" sldId="274"/>
            <ac:spMk id="3" creationId="{7E926F97-7D1D-4F45-ACA3-2A8B86AA39A6}"/>
          </ac:spMkLst>
        </pc:spChg>
        <pc:picChg chg="add del">
          <ac:chgData name="Kari Jyrkkä" userId="0182d398-07c2-4430-a729-36d10ccea248" providerId="ADAL" clId="{6731AD03-CE41-460D-8F03-C88B3F659BE4}" dt="2022-06-09T11:03:39.344" v="1226" actId="22"/>
          <ac:picMkLst>
            <pc:docMk/>
            <pc:sldMk cId="4092883107" sldId="274"/>
            <ac:picMk id="5" creationId="{E3971377-C5FA-4865-B44A-B1F3C74586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2FFAF-2A0A-40A7-BF4B-82F34EEC4500}" type="datetimeFigureOut">
              <a:rPr lang="fi-FI" smtClean="0"/>
              <a:t>9.6.2022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93DA7-D6A6-46B3-8EF3-AF845AB5B3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054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D:\Google Drive\OAMK\Kuvia\www_sivut_ja_sahkoiset_esitykset_suomeksi_varillinen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71" y="95783"/>
            <a:ext cx="1207407" cy="5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16" y="274638"/>
            <a:ext cx="8672660" cy="96693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43" y="1291905"/>
            <a:ext cx="8634953" cy="48342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D:\Google Drive\OAMK\Kuvia\www_sivut_ja_sahkoiset_esitykset_suomeksi_varillinen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71" y="95783"/>
            <a:ext cx="1207407" cy="5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2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4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5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9D7C-DB1D-4A6D-B280-3E795513477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ointers-vs-references-c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Olio-ohjelmointi ja oliopohjainen suunnittelu</a:t>
            </a:r>
            <a:br>
              <a:rPr lang="fi-FI" dirty="0"/>
            </a:br>
            <a:br>
              <a:rPr lang="fi-FI" dirty="0"/>
            </a:br>
            <a:r>
              <a:rPr lang="fi-FI" dirty="0"/>
              <a:t>Osat 5 Muistinhallinta ja pointterit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BC13-FF3E-445F-881C-D67B0F99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i-FI" sz="2400" dirty="0"/>
              <a:t>Pointteri </a:t>
            </a:r>
            <a:r>
              <a:rPr lang="fi-FI" sz="2400" dirty="0" err="1"/>
              <a:t>vs</a:t>
            </a:r>
            <a:r>
              <a:rPr lang="fi-FI" sz="2400" dirty="0"/>
              <a:t> referenssi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C490-A87F-4032-8BFC-B1796C7F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2188029"/>
            <a:ext cx="8634953" cy="39381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i-FI" dirty="0"/>
              <a:t>Referenssit ja pointterit ovat hyvin samankaltaisia. Kumpaakin käytetään siihen, että referenssin tai pointterin kautta voidaan käyttää jotain toista muuttujaa tai </a:t>
            </a:r>
            <a:r>
              <a:rPr lang="fi-FI" dirty="0" err="1"/>
              <a:t>olioa</a:t>
            </a:r>
            <a:r>
              <a:rPr lang="fi-FI" dirty="0"/>
              <a:t>.</a:t>
            </a:r>
          </a:p>
          <a:p>
            <a:r>
              <a:rPr lang="fi-FI" b="1" dirty="0"/>
              <a:t>Pointteri</a:t>
            </a:r>
            <a:r>
              <a:rPr lang="fi-FI" dirty="0"/>
              <a:t> = muuttuja, jossa on tallessa jonkun toisen muuttujan muistiosoite. Tuon toisen muuttujan arvo saadaan laittamalla pointteri muuttujan eteen * (</a:t>
            </a:r>
            <a:r>
              <a:rPr lang="fi-FI" dirty="0" err="1"/>
              <a:t>esim</a:t>
            </a:r>
            <a:r>
              <a:rPr lang="fi-FI" dirty="0"/>
              <a:t> *</a:t>
            </a:r>
            <a:r>
              <a:rPr lang="fi-FI" dirty="0" err="1"/>
              <a:t>pointer</a:t>
            </a:r>
            <a:r>
              <a:rPr lang="fi-FI" dirty="0"/>
              <a:t> = 5 asettaa pointterin osoittamaan muistipaikkaan arvon 5).</a:t>
            </a:r>
          </a:p>
          <a:p>
            <a:r>
              <a:rPr lang="fi-FI" b="1" dirty="0"/>
              <a:t>Referenssi</a:t>
            </a:r>
            <a:r>
              <a:rPr lang="fi-FI" dirty="0"/>
              <a:t> = toinen nimi jollekin jo olemassa olevalle muuttujalle. Referenssi, kuten pointterikin tallettaa osoitteen toiseen muuttujaan. Referenssin arvoa ei voida muuttaa sen alustamisen jälkeen eli </a:t>
            </a:r>
            <a:r>
              <a:rPr lang="fi-FI" dirty="0" err="1"/>
              <a:t>refernssimuuttuja</a:t>
            </a:r>
            <a:r>
              <a:rPr lang="fi-FI" dirty="0"/>
              <a:t> voidaan nähdä vakio pointterimuuttujana. Toinen ero referenssin ja pointterin välillä on ns. </a:t>
            </a:r>
            <a:r>
              <a:rPr lang="fi-FI" dirty="0" err="1"/>
              <a:t>automatic</a:t>
            </a:r>
            <a:r>
              <a:rPr lang="fi-FI" dirty="0"/>
              <a:t> </a:t>
            </a:r>
            <a:r>
              <a:rPr lang="fi-FI" dirty="0" err="1"/>
              <a:t>indirection</a:t>
            </a:r>
            <a:r>
              <a:rPr lang="fi-FI" dirty="0"/>
              <a:t> eli referenssi = 5 asettaa referenssin osoittamaan muistipaikkaan arvon 5 ilman että referenssin eteen tarvitsee erikseen muistaa laittaa *-merkkiä.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AFFA0-406C-4CC9-99C9-D8E87F0CB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062" y="271"/>
            <a:ext cx="5476414" cy="218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i-FI" altLang="fi-FI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i = 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// A </a:t>
            </a:r>
            <a:r>
              <a:rPr kumimoji="0" lang="fi-FI" altLang="fi-FI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kumimoji="0" lang="fi-FI" altLang="fi-FI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kumimoji="0" lang="fi-FI" altLang="fi-FI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kumimoji="0" lang="fi-FI" altLang="fi-FI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i (</a:t>
            </a:r>
            <a:r>
              <a:rPr kumimoji="0" lang="fi-FI" altLang="fi-FI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fi-FI" altLang="fi-FI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stores</a:t>
            </a:r>
            <a:r>
              <a:rPr kumimoji="0" lang="fi-FI" altLang="fi-FI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kumimoji="0" lang="fi-FI" altLang="fi-FI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fi-FI" altLang="fi-FI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of 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i-FI" altLang="fi-FI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kumimoji="0" lang="fi-FI" altLang="fi-FI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fi-FI" altLang="fi-FI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&amp;i;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4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// A </a:t>
            </a:r>
            <a:r>
              <a:rPr kumimoji="0" lang="fi-FI" altLang="fi-FI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kumimoji="0" lang="fi-FI" altLang="fi-FI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fi-FI" altLang="fi-FI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fi-FI" altLang="fi-FI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alias) for 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4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i-FI" altLang="fi-FI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kumimoji="0" lang="fi-FI" altLang="fi-FI" sz="14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fi-FI" altLang="fi-FI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i-FI" altLang="fi-FI" sz="1200" dirty="0">
              <a:solidFill>
                <a:srgbClr val="27323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3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F7E4-1367-4CDA-8889-8E630881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Eri muistityypit (ohjelman muuttujia varten)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623D-BFCE-4674-BCAB-B482E295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/>
              <a:t>Ohjelmamuisti </a:t>
            </a:r>
            <a:r>
              <a:rPr lang="fi-FI" dirty="0" err="1"/>
              <a:t>vs</a:t>
            </a:r>
            <a:r>
              <a:rPr lang="fi-FI" dirty="0"/>
              <a:t> datamuisti: </a:t>
            </a:r>
          </a:p>
          <a:p>
            <a:pPr marL="0" indent="0">
              <a:buNone/>
            </a:pPr>
            <a:r>
              <a:rPr lang="fi-FI" dirty="0"/>
              <a:t>C++ ohjelmaa käännettäessä muodostuu ohjelmakäskyjä, alustettuja muuttujia/vakioita ja alustamattomia muuttujia. Ohjelmakäskyt talletetaan Flash/ROM/RAM muistiin alustettujen muuttujien/vakioiden kera. Alustamattomille muuttujille varataan muistia RAM muistista ja sinne kopioidaan myös alustetut muuttujat =&gt; jotta niiden arvoja voidaan koodin suorituksen aikana muuttaa.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Ohjelmakäskyt ja vakiot voidaan tallentaa myös sellaiseen muistiin, jota ei voida ohjelman suorituksen aikana muuttaa (Flash/ROM), koska niitä ei ole tarve muuttaa ajon aikana. (poikkeuksena </a:t>
            </a:r>
            <a:r>
              <a:rPr lang="fi-FI" dirty="0" err="1"/>
              <a:t>debuggaus</a:t>
            </a:r>
            <a:r>
              <a:rPr lang="fi-FI" dirty="0"/>
              <a:t>, jolloin haluttaisiin laittaa ohjelmakoodiin </a:t>
            </a:r>
            <a:r>
              <a:rPr lang="fi-FI" dirty="0" err="1"/>
              <a:t>breakpoint</a:t>
            </a:r>
            <a:r>
              <a:rPr lang="fi-FI" dirty="0"/>
              <a:t> =&gt; </a:t>
            </a:r>
            <a:r>
              <a:rPr lang="fi-FI" dirty="0" err="1"/>
              <a:t>halt</a:t>
            </a:r>
            <a:r>
              <a:rPr lang="fi-FI" dirty="0"/>
              <a:t> käsky)</a:t>
            </a:r>
          </a:p>
        </p:txBody>
      </p:sp>
    </p:spTree>
    <p:extLst>
      <p:ext uri="{BB962C8B-B14F-4D97-AF65-F5344CB8AC3E}">
        <p14:creationId xmlns:p14="http://schemas.microsoft.com/office/powerpoint/2010/main" val="92505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632E-AA7B-40F9-A44A-533CF121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Muistit muuttujia varten jatkuu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BF71-C154-4E7E-8BB7-1D261CEF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i-FI" dirty="0"/>
              <a:t>RAM (</a:t>
            </a:r>
            <a:r>
              <a:rPr lang="fi-FI" dirty="0" err="1"/>
              <a:t>Random</a:t>
            </a:r>
            <a:r>
              <a:rPr lang="fi-FI" dirty="0"/>
              <a:t> Access Memory) on sellaista muistia, jota voidaan ajon aikana nopeastikin muuttaa ja sinne voidaan siis tallentaa ohjelman muuttujat.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RAM jaetaan globaaliin, pino (=</a:t>
            </a:r>
            <a:r>
              <a:rPr lang="fi-FI" dirty="0" err="1"/>
              <a:t>stack</a:t>
            </a:r>
            <a:r>
              <a:rPr lang="fi-FI" dirty="0"/>
              <a:t>) ja keko (=</a:t>
            </a:r>
            <a:r>
              <a:rPr lang="fi-FI" dirty="0" err="1"/>
              <a:t>heap</a:t>
            </a:r>
            <a:r>
              <a:rPr lang="fi-FI" dirty="0"/>
              <a:t>) alueisiin. 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Kaikki muuttujat, jotka varataan funktioiden tai olioiden ulkopuolella tulevat sijoitetuksi globaaliin muistiin. Samoin, jos funktion sisällä muuttujan eteen laitetaan </a:t>
            </a:r>
            <a:r>
              <a:rPr lang="fi-FI" dirty="0" err="1"/>
              <a:t>static-keyword</a:t>
            </a:r>
            <a:r>
              <a:rPr lang="fi-FI" dirty="0"/>
              <a:t>, sijoittuu muuttuja globaaliin muistiin. Globaalissa muistissa olevat muuttujat näkyvät kaikkialle (ja tässä onkin niiden ongelma)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Kaikki muuttujat (ja aliohjelmakutsujen aikana paluuosoitteet, parametrit), jotka varataan funktion sisällä varataan pinomuistista. Pino on kätevä, sieltä varaaminen ei kuluta prosessorin resursseja paljon sillä varaaminen tapahtuu vain </a:t>
            </a:r>
            <a:r>
              <a:rPr lang="fi-FI" dirty="0" err="1"/>
              <a:t>stack</a:t>
            </a:r>
            <a:r>
              <a:rPr lang="fi-FI" dirty="0"/>
              <a:t> </a:t>
            </a:r>
            <a:r>
              <a:rPr lang="fi-FI" dirty="0" err="1"/>
              <a:t>pointer</a:t>
            </a:r>
            <a:r>
              <a:rPr lang="fi-FI" dirty="0"/>
              <a:t> rekisterin arvoa päivittämällä. (pinomuistin ongelmana on se, että muuttuja vapautetaan automaattisesti heti, kun funktiosta poistutaan)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Muuttujia voi varata myös keko (=</a:t>
            </a:r>
            <a:r>
              <a:rPr lang="fi-FI" dirty="0" err="1"/>
              <a:t>heap</a:t>
            </a:r>
            <a:r>
              <a:rPr lang="fi-FI" dirty="0"/>
              <a:t>) muistista C++:n funktiolla </a:t>
            </a:r>
            <a:r>
              <a:rPr lang="fi-FI" dirty="0" err="1"/>
              <a:t>new</a:t>
            </a:r>
            <a:r>
              <a:rPr lang="fi-FI" dirty="0"/>
              <a:t>. Mutta ennen </a:t>
            </a:r>
            <a:r>
              <a:rPr lang="fi-FI" dirty="0" err="1"/>
              <a:t>new</a:t>
            </a:r>
            <a:r>
              <a:rPr lang="fi-FI" dirty="0"/>
              <a:t> komennon käyttämistä pitää luoda pointteri muuttuja (tyypillisesti pinosta tai globaalista), mihin </a:t>
            </a:r>
            <a:r>
              <a:rPr lang="fi-FI" dirty="0" err="1"/>
              <a:t>new</a:t>
            </a:r>
            <a:r>
              <a:rPr lang="fi-FI" dirty="0"/>
              <a:t>-komennon palauttama osoitin talletetaan. </a:t>
            </a:r>
            <a:r>
              <a:rPr lang="fi-FI" dirty="0" err="1"/>
              <a:t>Heap</a:t>
            </a:r>
            <a:r>
              <a:rPr lang="fi-FI" dirty="0"/>
              <a:t>-muuttujien hyvä puoli on se, että vapauttaminen ei tapahdu automaattisesti funktiosta poistuttaessa eli ohjelmoija voi itse päättää hetken, jolloin muisti vapautetaan </a:t>
            </a:r>
            <a:r>
              <a:rPr lang="fi-FI" dirty="0" err="1"/>
              <a:t>delete-komennolla.Toisaalta</a:t>
            </a:r>
            <a:r>
              <a:rPr lang="fi-FI" dirty="0"/>
              <a:t> keosta (</a:t>
            </a:r>
            <a:r>
              <a:rPr lang="fi-FI" dirty="0" err="1"/>
              <a:t>heap</a:t>
            </a:r>
            <a:r>
              <a:rPr lang="fi-FI" dirty="0"/>
              <a:t>) varaaminen kestää kauemmin kuin pinosta (</a:t>
            </a:r>
            <a:r>
              <a:rPr lang="fi-FI" dirty="0" err="1"/>
              <a:t>stack</a:t>
            </a:r>
            <a:r>
              <a:rPr lang="fi-FI" dirty="0"/>
              <a:t>) varaaminen.</a:t>
            </a:r>
          </a:p>
        </p:txBody>
      </p:sp>
    </p:spTree>
    <p:extLst>
      <p:ext uri="{BB962C8B-B14F-4D97-AF65-F5344CB8AC3E}">
        <p14:creationId xmlns:p14="http://schemas.microsoft.com/office/powerpoint/2010/main" val="85829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5DCE2-4808-4F5B-96F0-FBB37791E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64"/>
            <a:ext cx="6604985" cy="44431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82FE60-B3B4-460A-843A-285FE39F11BE}"/>
              </a:ext>
            </a:extLst>
          </p:cNvPr>
          <p:cNvSpPr/>
          <p:nvPr/>
        </p:nvSpPr>
        <p:spPr>
          <a:xfrm>
            <a:off x="5626864" y="2691970"/>
            <a:ext cx="3495583" cy="413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i-FI" sz="1350" dirty="0"/>
              <a:t>Muisti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6AAF1-0303-429B-86FF-27DA5A8D8B3A}"/>
              </a:ext>
            </a:extLst>
          </p:cNvPr>
          <p:cNvSpPr/>
          <p:nvPr/>
        </p:nvSpPr>
        <p:spPr>
          <a:xfrm>
            <a:off x="5829940" y="2978275"/>
            <a:ext cx="3089429" cy="13249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i-FI" sz="1350" dirty="0"/>
              <a:t>Pino/</a:t>
            </a:r>
            <a:r>
              <a:rPr lang="fi-FI" sz="1350" dirty="0" err="1"/>
              <a:t>stack</a:t>
            </a:r>
            <a:endParaRPr lang="fi-FI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ADD57-8451-4E52-A58E-AB1D9C7B7D69}"/>
              </a:ext>
            </a:extLst>
          </p:cNvPr>
          <p:cNvSpPr/>
          <p:nvPr/>
        </p:nvSpPr>
        <p:spPr>
          <a:xfrm>
            <a:off x="5829940" y="4483042"/>
            <a:ext cx="3089429" cy="13249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350" dirty="0"/>
              <a:t>Keko / </a:t>
            </a:r>
            <a:r>
              <a:rPr lang="fi-FI" sz="1350" dirty="0" err="1"/>
              <a:t>heap</a:t>
            </a:r>
            <a:endParaRPr lang="fi-FI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2923C3-5C31-43FC-85E8-E68A8CEE87FF}"/>
              </a:ext>
            </a:extLst>
          </p:cNvPr>
          <p:cNvSpPr/>
          <p:nvPr/>
        </p:nvSpPr>
        <p:spPr>
          <a:xfrm>
            <a:off x="6124567" y="3821907"/>
            <a:ext cx="2270464" cy="206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350" dirty="0" err="1"/>
              <a:t>variable</a:t>
            </a:r>
            <a:r>
              <a:rPr lang="fi-FI" sz="1350" dirty="0"/>
              <a:t> =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52C580-5152-4D8D-9C1E-46BB383E4358}"/>
              </a:ext>
            </a:extLst>
          </p:cNvPr>
          <p:cNvSpPr/>
          <p:nvPr/>
        </p:nvSpPr>
        <p:spPr>
          <a:xfrm>
            <a:off x="6124567" y="3615501"/>
            <a:ext cx="2270464" cy="206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350" dirty="0"/>
              <a:t>pointteri =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F0379-3D21-45C4-A68B-265E3C2AAE9D}"/>
              </a:ext>
            </a:extLst>
          </p:cNvPr>
          <p:cNvSpPr/>
          <p:nvPr/>
        </p:nvSpPr>
        <p:spPr>
          <a:xfrm>
            <a:off x="6124565" y="3385830"/>
            <a:ext cx="2270464" cy="206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350" dirty="0" err="1"/>
              <a:t>MyClass</a:t>
            </a:r>
            <a:r>
              <a:rPr lang="fi-FI" sz="1350" dirty="0"/>
              <a:t> (4byteä)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2E7A4D-6063-4620-A8CC-3C10ACC89787}"/>
              </a:ext>
            </a:extLst>
          </p:cNvPr>
          <p:cNvSpPr/>
          <p:nvPr/>
        </p:nvSpPr>
        <p:spPr>
          <a:xfrm>
            <a:off x="6124566" y="5312781"/>
            <a:ext cx="2270464" cy="206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350" dirty="0" err="1"/>
              <a:t>MyClass</a:t>
            </a:r>
            <a:r>
              <a:rPr lang="fi-FI" sz="1350" dirty="0"/>
              <a:t> (4byteä)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A418A7-9EDB-411F-A9D7-B548058A39D1}"/>
              </a:ext>
            </a:extLst>
          </p:cNvPr>
          <p:cNvSpPr/>
          <p:nvPr/>
        </p:nvSpPr>
        <p:spPr>
          <a:xfrm>
            <a:off x="5829940" y="5924233"/>
            <a:ext cx="3089429" cy="7100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350" dirty="0"/>
              <a:t>Globaali 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453D31-2AE9-46AF-A114-FF52E270B2C6}"/>
              </a:ext>
            </a:extLst>
          </p:cNvPr>
          <p:cNvSpPr/>
          <p:nvPr/>
        </p:nvSpPr>
        <p:spPr>
          <a:xfrm>
            <a:off x="6055025" y="5987809"/>
            <a:ext cx="2270464" cy="206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350" dirty="0" err="1"/>
              <a:t>MyClass</a:t>
            </a:r>
            <a:r>
              <a:rPr lang="fi-FI" sz="1350" dirty="0"/>
              <a:t> (4 </a:t>
            </a:r>
            <a:r>
              <a:rPr lang="fi-FI" sz="1350" dirty="0" err="1"/>
              <a:t>byteä</a:t>
            </a:r>
            <a:r>
              <a:rPr lang="fi-FI" sz="1350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FB8D-81D5-4F34-AE32-B4C2623FF4E7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221972" y="3887894"/>
            <a:ext cx="1912687" cy="123726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71DCE9-F781-462E-8960-3DCB6D93275A}"/>
              </a:ext>
            </a:extLst>
          </p:cNvPr>
          <p:cNvSpPr txBox="1"/>
          <p:nvPr/>
        </p:nvSpPr>
        <p:spPr>
          <a:xfrm>
            <a:off x="1089576" y="4940492"/>
            <a:ext cx="313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Stack</a:t>
            </a:r>
            <a:r>
              <a:rPr lang="fi-FI" dirty="0"/>
              <a:t> </a:t>
            </a:r>
            <a:r>
              <a:rPr lang="fi-FI" dirty="0" err="1"/>
              <a:t>pointer</a:t>
            </a:r>
            <a:r>
              <a:rPr lang="fi-FI" dirty="0"/>
              <a:t> = SP </a:t>
            </a:r>
            <a:r>
              <a:rPr lang="fi-FI" dirty="0" err="1"/>
              <a:t>reg</a:t>
            </a:r>
            <a:r>
              <a:rPr lang="fi-FI" dirty="0"/>
              <a:t> = 61fea0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818D31-F46D-4974-B4A0-2205277F943F}"/>
              </a:ext>
            </a:extLst>
          </p:cNvPr>
          <p:cNvSpPr txBox="1"/>
          <p:nvPr/>
        </p:nvSpPr>
        <p:spPr>
          <a:xfrm>
            <a:off x="1225118" y="5619565"/>
            <a:ext cx="3745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Mistä </a:t>
            </a:r>
            <a:r>
              <a:rPr lang="fi-FI" dirty="0" err="1"/>
              <a:t>oObjectFromHeap</a:t>
            </a:r>
            <a:r>
              <a:rPr lang="fi-FI" dirty="0"/>
              <a:t> on allokoitu?</a:t>
            </a:r>
          </a:p>
          <a:p>
            <a:r>
              <a:rPr lang="fi-FI" dirty="0"/>
              <a:t>Ja mihin osoitteeseen se osoittaa?</a:t>
            </a:r>
          </a:p>
        </p:txBody>
      </p:sp>
    </p:spTree>
    <p:extLst>
      <p:ext uri="{BB962C8B-B14F-4D97-AF65-F5344CB8AC3E}">
        <p14:creationId xmlns:p14="http://schemas.microsoft.com/office/powerpoint/2010/main" val="122696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7878-2DA7-4C63-8879-027F906C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Hyviä lähteitä..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0D50-CC3F-4095-A730-65C82028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Pointers vs References in C++ - </a:t>
            </a:r>
            <a:r>
              <a:rPr lang="en-US" dirty="0" err="1">
                <a:hlinkClick r:id="rId2"/>
              </a:rPr>
              <a:t>GeeksforGeeks</a:t>
            </a:r>
            <a:r>
              <a:rPr lang="en-US" dirty="0"/>
              <a:t> pointer- ja reference </a:t>
            </a:r>
            <a:r>
              <a:rPr lang="en-US" dirty="0" err="1"/>
              <a:t>muuttujat</a:t>
            </a:r>
            <a:r>
              <a:rPr lang="en-US" dirty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607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565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Olio-ohjelmointi ja oliopohjainen suunnittelu  Osat 5 Muistinhallinta ja pointterit</vt:lpstr>
      <vt:lpstr>Pointteri vs referenssi</vt:lpstr>
      <vt:lpstr>Eri muistityypit (ohjelman muuttujia varten)</vt:lpstr>
      <vt:lpstr>Muistit muuttujia varten jatkuu</vt:lpstr>
      <vt:lpstr>PowerPoint Presentation</vt:lpstr>
      <vt:lpstr>Hyviä lähteitä..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Olio-ohjelmointi ja oliopohjainen suunnittelu (TVT21SPO)  Qt Creatorin asennus</dc:title>
  <dc:creator>Teemu</dc:creator>
  <cp:lastModifiedBy>Kari Jyrkkä</cp:lastModifiedBy>
  <cp:revision>127</cp:revision>
  <cp:lastPrinted>2022-01-11T07:00:13Z</cp:lastPrinted>
  <dcterms:created xsi:type="dcterms:W3CDTF">2022-01-07T10:18:50Z</dcterms:created>
  <dcterms:modified xsi:type="dcterms:W3CDTF">2022-06-09T11:33:39Z</dcterms:modified>
</cp:coreProperties>
</file>