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8" r:id="rId5"/>
    <p:sldId id="260" r:id="rId6"/>
    <p:sldId id="259" r:id="rId7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43314"/>
            <a:ext cx="9144000" cy="81319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640081"/>
            <a:ext cx="6858000" cy="1887537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Talk Title</a:t>
            </a:r>
            <a:endParaRPr lang="es-UY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3924933"/>
            <a:ext cx="6858000" cy="4445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 hasCustomPrompt="1"/>
          </p:nvPr>
        </p:nvSpPr>
        <p:spPr>
          <a:xfrm>
            <a:off x="5000625" y="4013200"/>
            <a:ext cx="3000375" cy="1790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Company Logo</a:t>
            </a:r>
            <a:endParaRPr lang="es-UY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143000" y="3335614"/>
            <a:ext cx="6858000" cy="4445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2746295"/>
            <a:ext cx="6858000" cy="4445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529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710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074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86341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3046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23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&amp;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768134"/>
            <a:ext cx="6858000" cy="513843"/>
          </a:xfrm>
        </p:spPr>
        <p:txBody>
          <a:bodyPr/>
          <a:lstStyle>
            <a:lvl1pPr marL="863600" indent="0">
              <a:buFont typeface="Arial" panose="020B0604020202020204" pitchFamily="34" charset="0"/>
              <a:buNone/>
              <a:defRPr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68" y="4262538"/>
            <a:ext cx="263655" cy="285800"/>
          </a:xfrm>
          <a:prstGeom prst="rect">
            <a:avLst/>
          </a:prstGeom>
        </p:spPr>
      </p:pic>
      <p:pic>
        <p:nvPicPr>
          <p:cNvPr id="3076" name="Picture 4" descr="http://www.iconsdb.com/icons/preview/white/email-12-xxl.png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968" y="3544604"/>
            <a:ext cx="263655" cy="35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assets.toptal.io/uploads/blog/category/logo/77/web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71" y="4930530"/>
            <a:ext cx="24765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838325" y="3458326"/>
            <a:ext cx="6162675" cy="5138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838325" y="4148518"/>
            <a:ext cx="6162675" cy="5138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Twitter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838325" y="4838710"/>
            <a:ext cx="6162675" cy="5138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 Note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1483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268772"/>
            <a:ext cx="9144000" cy="581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U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UY" dirty="0"/>
          </a:p>
        </p:txBody>
      </p:sp>
      <p:pic>
        <p:nvPicPr>
          <p:cNvPr id="2050" name="Picture 2" descr="https://lh4.googleusercontent.com/fcg15xNjBzYXPshThdBfDs0LskyJKrYg5Kqmgf4u3dS4Ve_KL01k-T6Jt7NGBN1nTq2uDebB2NahMWxg4ogP7WPvYW1Vru8w2bVPCTG8Blu7FnHvmI2NXJi-6UqlmyfhUGJ9oiexqQ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59" y="6369412"/>
            <a:ext cx="1868658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1920439" y="6382920"/>
            <a:ext cx="73034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v2016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385282" y="6390440"/>
            <a:ext cx="156645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October 1</a:t>
            </a:r>
            <a:r>
              <a:rPr lang="en-US" sz="1600" b="1" cap="none" spc="0" baseline="30000" dirty="0">
                <a:ln w="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st</a:t>
            </a:r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2926100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b="0" dirty="0"/>
              <a:t>Introducción a ASP.NET Core con Angular 2</a:t>
            </a:r>
            <a:endParaRPr lang="es-U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s-UY" dirty="0"/>
              <a:t>Southworks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effectLst/>
              </a:rPr>
              <a:t>Lead Developer</a:t>
            </a:r>
            <a:endParaRPr lang="es-UY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s-UY" dirty="0"/>
              <a:t>Nicolas Bello Camilletti</a:t>
            </a:r>
          </a:p>
        </p:txBody>
      </p:sp>
    </p:spTree>
    <p:extLst>
      <p:ext uri="{BB962C8B-B14F-4D97-AF65-F5344CB8AC3E}">
        <p14:creationId xmlns:p14="http://schemas.microsoft.com/office/powerpoint/2010/main" val="2216617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Conceptos</a:t>
            </a:r>
            <a:r>
              <a:rPr lang="en-US" dirty="0"/>
              <a:t> del 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Angular 2 + </a:t>
            </a:r>
            <a:r>
              <a:rPr lang="en-US" dirty="0" err="1"/>
              <a:t>Webpack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API REST con ASP.NET Core</a:t>
            </a:r>
          </a:p>
          <a:p>
            <a:pPr>
              <a:lnSpc>
                <a:spcPct val="150000"/>
              </a:lnSpc>
            </a:pPr>
            <a:r>
              <a:rPr lang="en-US" dirty="0"/>
              <a:t>Single Page Applications (SPA)</a:t>
            </a:r>
          </a:p>
          <a:p>
            <a:pPr>
              <a:lnSpc>
                <a:spcPct val="150000"/>
              </a:lnSpc>
            </a:pPr>
            <a:r>
              <a:rPr lang="en-US" dirty="0"/>
              <a:t>ASP.NET Core’s JavaScript Services</a:t>
            </a:r>
          </a:p>
        </p:txBody>
      </p:sp>
    </p:spTree>
    <p:extLst>
      <p:ext uri="{BB962C8B-B14F-4D97-AF65-F5344CB8AC3E}">
        <p14:creationId xmlns:p14="http://schemas.microsoft.com/office/powerpoint/2010/main" val="4079897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Módulos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Configurando el ambiente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Creando una app de Angular 2 con </a:t>
            </a:r>
            <a:r>
              <a:rPr lang="es-ES" dirty="0" err="1"/>
              <a:t>Webpack</a:t>
            </a:r>
            <a:endParaRPr lang="es-E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Creando una API REST con ASP.NET Core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Integrando Angular 2 con ASP.NET Core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Introducción a </a:t>
            </a:r>
            <a:r>
              <a:rPr lang="es-ES" dirty="0" err="1"/>
              <a:t>Javascript</a:t>
            </a:r>
            <a:r>
              <a:rPr lang="es-ES" dirty="0"/>
              <a:t> </a:t>
            </a:r>
            <a:r>
              <a:rPr lang="es-ES" dirty="0" err="1"/>
              <a:t>Services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43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Contenido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Contenido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github (https://github.com/):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nbellocam</a:t>
            </a:r>
            <a:r>
              <a:rPr lang="en-US" b="1" dirty="0"/>
              <a:t>/asp-net-core-angular-workshop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81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Arrancamos</a:t>
            </a:r>
            <a:r>
              <a:rPr lang="en-US" dirty="0"/>
              <a:t>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GitHub: </a:t>
            </a:r>
            <a:r>
              <a:rPr lang="en-US" b="1" dirty="0" err="1">
                <a:solidFill>
                  <a:schemeClr val="bg1"/>
                </a:solidFill>
              </a:rPr>
              <a:t>nbellocam</a:t>
            </a:r>
            <a:r>
              <a:rPr lang="en-US" b="1" dirty="0">
                <a:solidFill>
                  <a:schemeClr val="bg1"/>
                </a:solidFill>
              </a:rPr>
              <a:t>/asp-net-core-angular-workshop</a:t>
            </a:r>
          </a:p>
        </p:txBody>
      </p:sp>
    </p:spTree>
    <p:extLst>
      <p:ext uri="{BB962C8B-B14F-4D97-AF65-F5344CB8AC3E}">
        <p14:creationId xmlns:p14="http://schemas.microsoft.com/office/powerpoint/2010/main" val="83241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UY" dirty="0"/>
              <a:t>Nicolas Bello Camilletti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UY" dirty="0"/>
              <a:t>nbellocamilletti@gmail.com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UY" dirty="0" err="1"/>
              <a:t>nbellocam</a:t>
            </a:r>
            <a:endParaRPr lang="es-UY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UY" dirty="0"/>
              <a:t>https://www.nbellocam.me/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3690198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egoe UI Semibold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.NET Conf UY v2016.potx" id="{454BDEDB-FF76-42CD-ACCF-F9556061B378}" vid="{1526527F-0043-4184-96E3-AEFBEAED02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</TotalTime>
  <Words>90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Segoe UI Light</vt:lpstr>
      <vt:lpstr>Segoe UI Semibold</vt:lpstr>
      <vt:lpstr>Office Theme</vt:lpstr>
      <vt:lpstr>Introducción a ASP.NET Core con Angular 2</vt:lpstr>
      <vt:lpstr>Conceptos del workshop</vt:lpstr>
      <vt:lpstr>Módulos</vt:lpstr>
      <vt:lpstr>Contenido</vt:lpstr>
      <vt:lpstr>Arrancamos!</vt:lpstr>
      <vt:lpstr>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Terevinto</dc:creator>
  <cp:lastModifiedBy>Nicolas Bello Camilletti</cp:lastModifiedBy>
  <cp:revision>15</cp:revision>
  <dcterms:created xsi:type="dcterms:W3CDTF">2016-07-06T00:07:28Z</dcterms:created>
  <dcterms:modified xsi:type="dcterms:W3CDTF">2016-08-31T15:58:49Z</dcterms:modified>
</cp:coreProperties>
</file>