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01F8-7BD6-534B-8423-99281A620A5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59A37-D6AB-1646-A4C5-75920376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27" y="3471406"/>
            <a:ext cx="365760" cy="4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26" y="4914390"/>
            <a:ext cx="365760" cy="3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7426" y="4261750"/>
            <a:ext cx="365760" cy="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85282" y="639044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October 1</a:t>
            </a:r>
            <a:r>
              <a:rPr lang="en-US" sz="1600" b="1" cap="none" spc="0" baseline="300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st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/>
              <a:t>Introducción a ASP.NET Core con Angular 2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43000" y="5361842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Southworks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43000" y="4891273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Lead Developer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3743820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Nicolas Bello </a:t>
            </a:r>
            <a:r>
              <a:rPr lang="es-UY" dirty="0" smtClean="0"/>
              <a:t>Camilletti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143000" y="4183204"/>
            <a:ext cx="6858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effectLst/>
              </a:rPr>
              <a:t>@</a:t>
            </a:r>
            <a:r>
              <a:rPr lang="en-US" b="0" dirty="0" err="1" smtClean="0">
                <a:effectLst/>
              </a:rPr>
              <a:t>nbellocam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Services</a:t>
            </a:r>
          </a:p>
        </p:txBody>
      </p:sp>
    </p:spTree>
    <p:extLst>
      <p:ext uri="{BB962C8B-B14F-4D97-AF65-F5344CB8AC3E}">
        <p14:creationId xmlns:p14="http://schemas.microsoft.com/office/powerpoint/2010/main" val="4079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Contenido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(https://github.com/):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nbellocam</a:t>
            </a:r>
            <a:r>
              <a:rPr lang="en-US" b="1" dirty="0"/>
              <a:t>/asp-net-core-angular-workshop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Arrancamos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GitHub: </a:t>
            </a:r>
            <a:r>
              <a:rPr lang="en-US" b="1" dirty="0" err="1">
                <a:solidFill>
                  <a:schemeClr val="bg1"/>
                </a:solidFill>
              </a:rPr>
              <a:t>nbellocam</a:t>
            </a:r>
            <a:r>
              <a:rPr lang="en-US" b="1" dirty="0">
                <a:solidFill>
                  <a:schemeClr val="bg1"/>
                </a:solidFill>
              </a:rPr>
              <a:t>/asp-net-core-angular-workshop</a:t>
            </a:r>
          </a:p>
        </p:txBody>
      </p:sp>
    </p:spTree>
    <p:extLst>
      <p:ext uri="{BB962C8B-B14F-4D97-AF65-F5344CB8AC3E}">
        <p14:creationId xmlns:p14="http://schemas.microsoft.com/office/powerpoint/2010/main" val="8324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838325" y="2750856"/>
            <a:ext cx="6858000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Nicolas Bello Camilletti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38325" y="3458326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nbellocamilletti@gmail.com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838325" y="4148518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 err="1"/>
              <a:t>nbellocam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838325" y="4838710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https://www.nbellocam.me/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UY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92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Segoe UI Light</vt:lpstr>
      <vt:lpstr>Segoe UI Semibold</vt:lpstr>
      <vt:lpstr>Arial</vt:lpstr>
      <vt:lpstr>Office Theme</vt:lpstr>
      <vt:lpstr>Introducción a ASP.NET Core con Angular 2</vt:lpstr>
      <vt:lpstr>Conceptos del workshop</vt:lpstr>
      <vt:lpstr>Módulos</vt:lpstr>
      <vt:lpstr>Contenido</vt:lpstr>
      <vt:lpstr>Arrancamos!</vt:lpstr>
      <vt:lpstr>Muchas gracias!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Nicolas Bello Camilletti</cp:lastModifiedBy>
  <cp:revision>19</cp:revision>
  <dcterms:created xsi:type="dcterms:W3CDTF">2016-07-06T00:07:28Z</dcterms:created>
  <dcterms:modified xsi:type="dcterms:W3CDTF">2016-09-28T19:29:45Z</dcterms:modified>
</cp:coreProperties>
</file>