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9144000" cy="8131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640081"/>
            <a:ext cx="6858000" cy="1887537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  <a:endParaRPr lang="es-UY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924933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5000625" y="4013200"/>
            <a:ext cx="3000375" cy="1790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Company Logo</a:t>
            </a:r>
            <a:endParaRPr lang="es-UY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335614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746295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529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710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074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6341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04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2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768134"/>
            <a:ext cx="6858000" cy="513843"/>
          </a:xfrm>
        </p:spPr>
        <p:txBody>
          <a:bodyPr/>
          <a:lstStyle>
            <a:lvl1pPr marL="86360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68" y="4262538"/>
            <a:ext cx="263655" cy="285800"/>
          </a:xfrm>
          <a:prstGeom prst="rect">
            <a:avLst/>
          </a:prstGeom>
        </p:spPr>
      </p:pic>
      <p:pic>
        <p:nvPicPr>
          <p:cNvPr id="3076" name="Picture 4" descr="http://www.iconsdb.com/icons/preview/white/email-12-xxl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68" y="3544604"/>
            <a:ext cx="263655" cy="35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ssets.toptal.io/uploads/blog/category/logo/77/we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71" y="4930530"/>
            <a:ext cx="2476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838325" y="3458326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38325" y="4148518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Twitter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38325" y="4838710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 Note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483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68772"/>
            <a:ext cx="9144000" cy="581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UY" dirty="0"/>
          </a:p>
        </p:txBody>
      </p:sp>
      <p:pic>
        <p:nvPicPr>
          <p:cNvPr id="2050" name="Picture 2" descr="https://lh4.googleusercontent.com/fcg15xNjBzYXPshThdBfDs0LskyJKrYg5Kqmgf4u3dS4Ve_KL01k-T6Jt7NGBN1nTq2uDebB2NahMWxg4ogP7WPvYW1Vru8w2bVPCTG8Blu7FnHvmI2NXJi-6UqlmyfhUGJ9oiexqQ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9" y="6369412"/>
            <a:ext cx="1868658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920439" y="6382920"/>
            <a:ext cx="73034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v2016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385282" y="6390440"/>
            <a:ext cx="15664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October 1</a:t>
            </a:r>
            <a:r>
              <a:rPr lang="en-US" sz="1600" b="1" cap="none" spc="0" baseline="3000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st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92610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/>
              <a:t>Introducción a ASP.NET Core con Angular 2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43000" y="5361842"/>
            <a:ext cx="6858000" cy="444500"/>
          </a:xfrm>
        </p:spPr>
        <p:txBody>
          <a:bodyPr>
            <a:normAutofit lnSpcReduction="10000"/>
          </a:bodyPr>
          <a:lstStyle/>
          <a:p>
            <a:r>
              <a:rPr lang="es-UY" dirty="0"/>
              <a:t>Southworks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43000" y="4891273"/>
            <a:ext cx="6858000" cy="444500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effectLst/>
              </a:rPr>
              <a:t>Lead Developer</a:t>
            </a:r>
            <a:endParaRPr lang="es-UY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43000" y="3743820"/>
            <a:ext cx="6858000" cy="444500"/>
          </a:xfrm>
        </p:spPr>
        <p:txBody>
          <a:bodyPr>
            <a:normAutofit lnSpcReduction="10000"/>
          </a:bodyPr>
          <a:lstStyle/>
          <a:p>
            <a:r>
              <a:rPr lang="es-UY" dirty="0"/>
              <a:t>Nicolas Bello </a:t>
            </a:r>
            <a:r>
              <a:rPr lang="es-UY" dirty="0" smtClean="0"/>
              <a:t>Camilletti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143000" y="4183204"/>
            <a:ext cx="6858000" cy="444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effectLst/>
              </a:rPr>
              <a:t>@</a:t>
            </a:r>
            <a:r>
              <a:rPr lang="en-US" b="0" dirty="0" err="1" smtClean="0">
                <a:effectLst/>
              </a:rPr>
              <a:t>nbellocam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166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del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Angular 2 + </a:t>
            </a:r>
            <a:r>
              <a:rPr lang="en-US" dirty="0" err="1"/>
              <a:t>Webpack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API REST con ASP.NET Core</a:t>
            </a:r>
          </a:p>
          <a:p>
            <a:pPr>
              <a:lnSpc>
                <a:spcPct val="150000"/>
              </a:lnSpc>
            </a:pPr>
            <a:r>
              <a:rPr lang="en-US" dirty="0"/>
              <a:t>Single Page Applications (SPA)</a:t>
            </a:r>
          </a:p>
          <a:p>
            <a:pPr>
              <a:lnSpc>
                <a:spcPct val="150000"/>
              </a:lnSpc>
            </a:pPr>
            <a:r>
              <a:rPr lang="en-US" dirty="0"/>
              <a:t>ASP.NET Core’s JavaScript Services</a:t>
            </a:r>
          </a:p>
        </p:txBody>
      </p:sp>
    </p:spTree>
    <p:extLst>
      <p:ext uri="{BB962C8B-B14F-4D97-AF65-F5344CB8AC3E}">
        <p14:creationId xmlns:p14="http://schemas.microsoft.com/office/powerpoint/2010/main" val="40798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Configurando el ambiente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app de Angular 2 con </a:t>
            </a:r>
            <a:r>
              <a:rPr lang="es-ES" dirty="0" err="1"/>
              <a:t>Webpack</a:t>
            </a:r>
            <a:endParaRPr lang="es-E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API REST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Integrando Angular 2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Introducción a 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Contenido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github (https://github.com/):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nbellocam</a:t>
            </a:r>
            <a:r>
              <a:rPr lang="en-US" b="1" dirty="0"/>
              <a:t>/asp-net-core-angular-workshop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Arrancamos</a:t>
            </a:r>
            <a:r>
              <a:rPr lang="en-US" dirty="0"/>
              <a:t>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GitHub: </a:t>
            </a:r>
            <a:r>
              <a:rPr lang="en-US" b="1" dirty="0" err="1">
                <a:solidFill>
                  <a:schemeClr val="bg1"/>
                </a:solidFill>
              </a:rPr>
              <a:t>nbellocam</a:t>
            </a:r>
            <a:r>
              <a:rPr lang="en-US" b="1" dirty="0">
                <a:solidFill>
                  <a:schemeClr val="bg1"/>
                </a:solidFill>
              </a:rPr>
              <a:t>/asp-net-core-angular-workshop</a:t>
            </a:r>
          </a:p>
        </p:txBody>
      </p:sp>
    </p:spTree>
    <p:extLst>
      <p:ext uri="{BB962C8B-B14F-4D97-AF65-F5344CB8AC3E}">
        <p14:creationId xmlns:p14="http://schemas.microsoft.com/office/powerpoint/2010/main" val="8324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UY" dirty="0"/>
              <a:t>Nicolas Bello Camilletti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UY" dirty="0"/>
              <a:t>nbellocamilletti@gmail.com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UY" dirty="0" err="1"/>
              <a:t>nbellocam</a:t>
            </a:r>
            <a:endParaRPr lang="es-U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UY" dirty="0"/>
              <a:t>https://www.nbellocam.me/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6901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NET Conf UY v2016.potx" id="{454BDEDB-FF76-42CD-ACCF-F9556061B378}" vid="{1526527F-0043-4184-96E3-AEFBEAED02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92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Segoe UI Light</vt:lpstr>
      <vt:lpstr>Segoe UI Semibold</vt:lpstr>
      <vt:lpstr>Arial</vt:lpstr>
      <vt:lpstr>Office Theme</vt:lpstr>
      <vt:lpstr>Introducción a ASP.NET Core con Angular 2</vt:lpstr>
      <vt:lpstr>Conceptos del workshop</vt:lpstr>
      <vt:lpstr>Módulos</vt:lpstr>
      <vt:lpstr>Contenido</vt:lpstr>
      <vt:lpstr>Arrancamos!</vt:lpstr>
      <vt:lpstr>Muchas gracias!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Terevinto</dc:creator>
  <cp:lastModifiedBy>Nicolas Bello Camilletti</cp:lastModifiedBy>
  <cp:revision>17</cp:revision>
  <dcterms:created xsi:type="dcterms:W3CDTF">2016-07-06T00:07:28Z</dcterms:created>
  <dcterms:modified xsi:type="dcterms:W3CDTF">2016-09-24T17:30:24Z</dcterms:modified>
</cp:coreProperties>
</file>