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Z_1658712585004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0E890C-7C6D-45CF-9087-A1381066AA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434472-3323-4B3F-A2CB-1646479C31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7/25/2022 1:40:21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9E0AC5C-8622-42A1-8A8D-AAE96AA9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62" y="0"/>
            <a:ext cx="6823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62602CF-1B5C-4AD8-ACEB-21A1F17B4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8" y="0"/>
            <a:ext cx="6919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3A75A27-CC6A-4F5A-AE1F-14D68677E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27" y="0"/>
            <a:ext cx="579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" name="slide5">
            <a:extLst>
              <a:ext uri="{FF2B5EF4-FFF2-40B4-BE49-F238E27FC236}">
                <a16:creationId xmlns:a16="http://schemas.microsoft.com/office/drawing/2014/main" id="{B749CE10-6D13-4228-AEA0-310B1CFED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8314897E-B3DB-49B2-9DCD-EA8D8FEE1F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7" name="slide7">
            <a:extLst>
              <a:ext uri="{FF2B5EF4-FFF2-40B4-BE49-F238E27FC236}">
                <a16:creationId xmlns:a16="http://schemas.microsoft.com/office/drawing/2014/main" id="{09DADED3-BBA0-48AC-A918-FDF82E5E98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2022-07-25T01:40:23Z</dcterms:created>
  <dcterms:modified xsi:type="dcterms:W3CDTF">2022-07-25T01:40:23Z</dcterms:modified>
</cp:coreProperties>
</file>