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9" name="Google Shape;249;p27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55" name="Google Shape;255;p28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62350" y="14127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[[LINK TO DASHBOARD]]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69" name="Google Shape;269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76" name="Google Shape;276;p31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31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Many entities are now treating COVID-19 as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2362975" y="1796969"/>
            <a:ext cx="3974017" cy="2537206"/>
            <a:chOff x="3071454" y="1867179"/>
            <a:chExt cx="2014200" cy="1716300"/>
          </a:xfrm>
        </p:grpSpPr>
        <p:sp>
          <p:nvSpPr>
            <p:cNvPr id="286" name="Google Shape;286;p32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2"/>
            <p:cNvSpPr txBox="1"/>
            <p:nvPr/>
          </p:nvSpPr>
          <p:spPr>
            <a:xfrm>
              <a:off x="3071454" y="2160019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418155" y="1616077"/>
            <a:ext cx="1944846" cy="2882727"/>
            <a:chOff x="413391" y="1616100"/>
            <a:chExt cx="1944846" cy="1569600"/>
          </a:xfrm>
        </p:grpSpPr>
        <p:sp>
          <p:nvSpPr>
            <p:cNvPr id="290" name="Google Shape;290;p32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413640" y="1616104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413391" y="200380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pgAdmin4 (6.7), Spark (3.2.1), Visual Studio Code (1.65.0)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32"/>
          <p:cNvGrpSpPr/>
          <p:nvPr/>
        </p:nvGrpSpPr>
        <p:grpSpPr>
          <a:xfrm>
            <a:off x="6199868" y="2229806"/>
            <a:ext cx="2402767" cy="1761420"/>
            <a:chOff x="5015938" y="2013862"/>
            <a:chExt cx="3001208" cy="1569613"/>
          </a:xfrm>
        </p:grpSpPr>
        <p:sp>
          <p:nvSpPr>
            <p:cNvPr id="294" name="Google Shape;294;p3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5015945" y="2410800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02" name="Google Shape;302;p3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12" name="Google Shape;31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13" name="Google Shape;313;p3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14" name="Google Shape;314;p3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15" name="Google Shape;315;p3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24" name="Google Shape;324;p3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25" name="Google Shape;325;p3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4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to be Answered by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0519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differences exist between the health outcomes of people from different countries?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[DATE]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