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99" r:id="rId3"/>
    <p:sldId id="306" r:id="rId4"/>
    <p:sldId id="264" r:id="rId5"/>
    <p:sldId id="271" r:id="rId6"/>
    <p:sldId id="268" r:id="rId7"/>
    <p:sldId id="304" r:id="rId8"/>
    <p:sldId id="305" r:id="rId9"/>
    <p:sldId id="302" r:id="rId10"/>
    <p:sldId id="307" r:id="rId11"/>
    <p:sldId id="308" r:id="rId12"/>
    <p:sldId id="28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D4D"/>
    <a:srgbClr val="F9B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D455-40B0-4006-B3BD-BEC6769DB81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920E-B91E-46CA-9C52-4194EDA02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85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634371bb7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634371bb7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63ec31b6e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63ec31b6e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63ec31b6e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63ec31b6e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3ec31b6e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3ec31b6e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3ec31b6e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3ec31b6e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96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63ec31b6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63ec31b6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24500" y="0"/>
            <a:ext cx="13440995" cy="6858008"/>
            <a:chOff x="-468375" y="0"/>
            <a:chExt cx="10080746" cy="5143506"/>
          </a:xfrm>
        </p:grpSpPr>
        <p:sp>
          <p:nvSpPr>
            <p:cNvPr id="10" name="Google Shape;10;p2"/>
            <p:cNvSpPr/>
            <p:nvPr/>
          </p:nvSpPr>
          <p:spPr>
            <a:xfrm>
              <a:off x="-12775" y="0"/>
              <a:ext cx="9212423" cy="3981228"/>
            </a:xfrm>
            <a:custGeom>
              <a:avLst/>
              <a:gdLst/>
              <a:ahLst/>
              <a:cxnLst/>
              <a:rect l="l" t="t" r="r" b="b"/>
              <a:pathLst>
                <a:path w="258033" h="112655" extrusionOk="0">
                  <a:moveTo>
                    <a:pt x="0" y="0"/>
                  </a:moveTo>
                  <a:lnTo>
                    <a:pt x="0" y="112654"/>
                  </a:lnTo>
                  <a:lnTo>
                    <a:pt x="258032" y="112654"/>
                  </a:lnTo>
                  <a:lnTo>
                    <a:pt x="258032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5811" y="3341522"/>
              <a:ext cx="7992388" cy="373685"/>
            </a:xfrm>
            <a:custGeom>
              <a:avLst/>
              <a:gdLst/>
              <a:ahLst/>
              <a:cxnLst/>
              <a:rect l="l" t="t" r="r" b="b"/>
              <a:pathLst>
                <a:path w="226157" h="10574" extrusionOk="0">
                  <a:moveTo>
                    <a:pt x="0" y="0"/>
                  </a:moveTo>
                  <a:lnTo>
                    <a:pt x="0" y="4280"/>
                  </a:lnTo>
                  <a:cubicBezTo>
                    <a:pt x="0" y="7861"/>
                    <a:pt x="2386" y="10573"/>
                    <a:pt x="5406" y="10573"/>
                  </a:cubicBezTo>
                  <a:cubicBezTo>
                    <a:pt x="5548" y="10573"/>
                    <a:pt x="5692" y="10567"/>
                    <a:pt x="5837" y="10555"/>
                  </a:cubicBezTo>
                  <a:lnTo>
                    <a:pt x="220320" y="10555"/>
                  </a:lnTo>
                  <a:cubicBezTo>
                    <a:pt x="220465" y="10567"/>
                    <a:pt x="220609" y="10573"/>
                    <a:pt x="220751" y="10573"/>
                  </a:cubicBezTo>
                  <a:cubicBezTo>
                    <a:pt x="223771" y="10573"/>
                    <a:pt x="226157" y="7861"/>
                    <a:pt x="226157" y="4280"/>
                  </a:cubicBezTo>
                  <a:lnTo>
                    <a:pt x="226157" y="0"/>
                  </a:lnTo>
                  <a:cubicBezTo>
                    <a:pt x="226157" y="3581"/>
                    <a:pt x="223771" y="6294"/>
                    <a:pt x="220751" y="6294"/>
                  </a:cubicBezTo>
                  <a:cubicBezTo>
                    <a:pt x="220609" y="6294"/>
                    <a:pt x="220465" y="6288"/>
                    <a:pt x="220320" y="6276"/>
                  </a:cubicBezTo>
                  <a:lnTo>
                    <a:pt x="5837" y="6276"/>
                  </a:lnTo>
                  <a:cubicBezTo>
                    <a:pt x="5692" y="6288"/>
                    <a:pt x="5548" y="6294"/>
                    <a:pt x="5406" y="6294"/>
                  </a:cubicBezTo>
                  <a:cubicBezTo>
                    <a:pt x="2386" y="6294"/>
                    <a:pt x="0" y="3581"/>
                    <a:pt x="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5811" y="394357"/>
              <a:ext cx="7992388" cy="3169680"/>
            </a:xfrm>
            <a:custGeom>
              <a:avLst/>
              <a:gdLst/>
              <a:ahLst/>
              <a:cxnLst/>
              <a:rect l="l" t="t" r="r" b="b"/>
              <a:pathLst>
                <a:path w="226157" h="89691" extrusionOk="0">
                  <a:moveTo>
                    <a:pt x="7168" y="1"/>
                  </a:moveTo>
                  <a:cubicBezTo>
                    <a:pt x="3206" y="1"/>
                    <a:pt x="0" y="3206"/>
                    <a:pt x="0" y="7168"/>
                  </a:cubicBezTo>
                  <a:lnTo>
                    <a:pt x="0" y="83078"/>
                  </a:lnTo>
                  <a:cubicBezTo>
                    <a:pt x="0" y="86846"/>
                    <a:pt x="2385" y="89690"/>
                    <a:pt x="5403" y="89690"/>
                  </a:cubicBezTo>
                  <a:cubicBezTo>
                    <a:pt x="5547" y="89690"/>
                    <a:pt x="5691" y="89684"/>
                    <a:pt x="5837" y="89671"/>
                  </a:cubicBezTo>
                  <a:lnTo>
                    <a:pt x="220078" y="89671"/>
                  </a:lnTo>
                  <a:cubicBezTo>
                    <a:pt x="220229" y="89671"/>
                    <a:pt x="220395" y="89671"/>
                    <a:pt x="220562" y="89686"/>
                  </a:cubicBezTo>
                  <a:cubicBezTo>
                    <a:pt x="220632" y="89689"/>
                    <a:pt x="220702" y="89690"/>
                    <a:pt x="220772" y="89690"/>
                  </a:cubicBezTo>
                  <a:cubicBezTo>
                    <a:pt x="223787" y="89690"/>
                    <a:pt x="226157" y="86832"/>
                    <a:pt x="226157" y="83078"/>
                  </a:cubicBezTo>
                  <a:lnTo>
                    <a:pt x="226157" y="7168"/>
                  </a:lnTo>
                  <a:cubicBezTo>
                    <a:pt x="226157" y="3206"/>
                    <a:pt x="222951" y="1"/>
                    <a:pt x="218989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01336" y="3961948"/>
              <a:ext cx="151255" cy="128284"/>
            </a:xfrm>
            <a:custGeom>
              <a:avLst/>
              <a:gdLst/>
              <a:ahLst/>
              <a:cxnLst/>
              <a:rect l="l" t="t" r="r" b="b"/>
              <a:pathLst>
                <a:path w="4280" h="3630" extrusionOk="0">
                  <a:moveTo>
                    <a:pt x="0" y="0"/>
                  </a:moveTo>
                  <a:cubicBezTo>
                    <a:pt x="1240" y="938"/>
                    <a:pt x="2238" y="2178"/>
                    <a:pt x="2888" y="3599"/>
                  </a:cubicBezTo>
                  <a:cubicBezTo>
                    <a:pt x="2934" y="3599"/>
                    <a:pt x="2994" y="3614"/>
                    <a:pt x="3040" y="3629"/>
                  </a:cubicBezTo>
                  <a:cubicBezTo>
                    <a:pt x="3009" y="2314"/>
                    <a:pt x="3448" y="1028"/>
                    <a:pt x="428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72651" y="3961948"/>
              <a:ext cx="398671" cy="1181558"/>
            </a:xfrm>
            <a:custGeom>
              <a:avLst/>
              <a:gdLst/>
              <a:ahLst/>
              <a:cxnLst/>
              <a:rect l="l" t="t" r="r" b="b"/>
              <a:pathLst>
                <a:path w="11281" h="33434" extrusionOk="0">
                  <a:moveTo>
                    <a:pt x="0" y="0"/>
                  </a:moveTo>
                  <a:cubicBezTo>
                    <a:pt x="1618" y="1270"/>
                    <a:pt x="2843" y="3070"/>
                    <a:pt x="3282" y="5066"/>
                  </a:cubicBezTo>
                  <a:lnTo>
                    <a:pt x="4960" y="12732"/>
                  </a:lnTo>
                  <a:cubicBezTo>
                    <a:pt x="5399" y="14728"/>
                    <a:pt x="4945" y="16528"/>
                    <a:pt x="3886" y="17798"/>
                  </a:cubicBezTo>
                  <a:lnTo>
                    <a:pt x="5187" y="24482"/>
                  </a:lnTo>
                  <a:cubicBezTo>
                    <a:pt x="5761" y="27340"/>
                    <a:pt x="5066" y="29910"/>
                    <a:pt x="3508" y="31740"/>
                  </a:cubicBezTo>
                  <a:lnTo>
                    <a:pt x="3735" y="33434"/>
                  </a:lnTo>
                  <a:lnTo>
                    <a:pt x="7561" y="33434"/>
                  </a:lnTo>
                  <a:lnTo>
                    <a:pt x="7773" y="31740"/>
                  </a:lnTo>
                  <a:cubicBezTo>
                    <a:pt x="6215" y="29910"/>
                    <a:pt x="5535" y="27340"/>
                    <a:pt x="6094" y="24482"/>
                  </a:cubicBezTo>
                  <a:lnTo>
                    <a:pt x="7395" y="17798"/>
                  </a:lnTo>
                  <a:cubicBezTo>
                    <a:pt x="6336" y="16528"/>
                    <a:pt x="5882" y="14728"/>
                    <a:pt x="6321" y="12732"/>
                  </a:cubicBezTo>
                  <a:lnTo>
                    <a:pt x="7999" y="5066"/>
                  </a:lnTo>
                  <a:cubicBezTo>
                    <a:pt x="8438" y="3070"/>
                    <a:pt x="9663" y="1270"/>
                    <a:pt x="1128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38867" y="3961948"/>
              <a:ext cx="147509" cy="122948"/>
            </a:xfrm>
            <a:custGeom>
              <a:avLst/>
              <a:gdLst/>
              <a:ahLst/>
              <a:cxnLst/>
              <a:rect l="l" t="t" r="r" b="b"/>
              <a:pathLst>
                <a:path w="4174" h="3479" extrusionOk="0">
                  <a:moveTo>
                    <a:pt x="0" y="0"/>
                  </a:moveTo>
                  <a:cubicBezTo>
                    <a:pt x="1180" y="923"/>
                    <a:pt x="2132" y="2117"/>
                    <a:pt x="2752" y="3478"/>
                  </a:cubicBezTo>
                  <a:lnTo>
                    <a:pt x="2949" y="3478"/>
                  </a:lnTo>
                  <a:cubicBezTo>
                    <a:pt x="2949" y="2208"/>
                    <a:pt x="3372" y="983"/>
                    <a:pt x="417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67552" y="3961948"/>
              <a:ext cx="155001" cy="145389"/>
            </a:xfrm>
            <a:custGeom>
              <a:avLst/>
              <a:gdLst/>
              <a:ahLst/>
              <a:cxnLst/>
              <a:rect l="l" t="t" r="r" b="b"/>
              <a:pathLst>
                <a:path w="4386" h="4114" extrusionOk="0">
                  <a:moveTo>
                    <a:pt x="0" y="0"/>
                  </a:moveTo>
                  <a:cubicBezTo>
                    <a:pt x="1391" y="1059"/>
                    <a:pt x="2465" y="2480"/>
                    <a:pt x="3085" y="4113"/>
                  </a:cubicBezTo>
                  <a:cubicBezTo>
                    <a:pt x="2949" y="2616"/>
                    <a:pt x="3418" y="1149"/>
                    <a:pt x="4385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354" y="3961948"/>
              <a:ext cx="160868" cy="177442"/>
            </a:xfrm>
            <a:custGeom>
              <a:avLst/>
              <a:gdLst/>
              <a:ahLst/>
              <a:cxnLst/>
              <a:rect l="l" t="t" r="r" b="b"/>
              <a:pathLst>
                <a:path w="4552" h="5021" extrusionOk="0">
                  <a:moveTo>
                    <a:pt x="0" y="0"/>
                  </a:moveTo>
                  <a:cubicBezTo>
                    <a:pt x="1634" y="1255"/>
                    <a:pt x="2904" y="3024"/>
                    <a:pt x="3372" y="5020"/>
                  </a:cubicBezTo>
                  <a:cubicBezTo>
                    <a:pt x="3327" y="4824"/>
                    <a:pt x="3297" y="4627"/>
                    <a:pt x="3282" y="4446"/>
                  </a:cubicBezTo>
                  <a:cubicBezTo>
                    <a:pt x="3085" y="2692"/>
                    <a:pt x="3569" y="1134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4298" y="3961948"/>
              <a:ext cx="154471" cy="140583"/>
            </a:xfrm>
            <a:custGeom>
              <a:avLst/>
              <a:gdLst/>
              <a:ahLst/>
              <a:cxnLst/>
              <a:rect l="l" t="t" r="r" b="b"/>
              <a:pathLst>
                <a:path w="4371" h="3978" extrusionOk="0">
                  <a:moveTo>
                    <a:pt x="0" y="0"/>
                  </a:moveTo>
                  <a:cubicBezTo>
                    <a:pt x="1346" y="1028"/>
                    <a:pt x="2405" y="2404"/>
                    <a:pt x="3040" y="3977"/>
                  </a:cubicBezTo>
                  <a:lnTo>
                    <a:pt x="3070" y="3977"/>
                  </a:lnTo>
                  <a:cubicBezTo>
                    <a:pt x="2964" y="2525"/>
                    <a:pt x="3433" y="1104"/>
                    <a:pt x="437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0297" y="3961948"/>
              <a:ext cx="160903" cy="176912"/>
            </a:xfrm>
            <a:custGeom>
              <a:avLst/>
              <a:gdLst/>
              <a:ahLst/>
              <a:cxnLst/>
              <a:rect l="l" t="t" r="r" b="b"/>
              <a:pathLst>
                <a:path w="4553" h="5006" extrusionOk="0">
                  <a:moveTo>
                    <a:pt x="1" y="0"/>
                  </a:moveTo>
                  <a:cubicBezTo>
                    <a:pt x="1634" y="1255"/>
                    <a:pt x="2904" y="3024"/>
                    <a:pt x="3373" y="5005"/>
                  </a:cubicBezTo>
                  <a:cubicBezTo>
                    <a:pt x="3328" y="4794"/>
                    <a:pt x="3297" y="4582"/>
                    <a:pt x="3282" y="4385"/>
                  </a:cubicBezTo>
                  <a:cubicBezTo>
                    <a:pt x="3101" y="2661"/>
                    <a:pt x="3585" y="1119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00513" y="3961948"/>
              <a:ext cx="155001" cy="127754"/>
            </a:xfrm>
            <a:custGeom>
              <a:avLst/>
              <a:gdLst/>
              <a:ahLst/>
              <a:cxnLst/>
              <a:rect l="l" t="t" r="r" b="b"/>
              <a:pathLst>
                <a:path w="4386" h="3615" extrusionOk="0">
                  <a:moveTo>
                    <a:pt x="0" y="0"/>
                  </a:moveTo>
                  <a:cubicBezTo>
                    <a:pt x="1240" y="953"/>
                    <a:pt x="2238" y="2193"/>
                    <a:pt x="2888" y="3614"/>
                  </a:cubicBezTo>
                  <a:lnTo>
                    <a:pt x="3070" y="3614"/>
                  </a:lnTo>
                  <a:cubicBezTo>
                    <a:pt x="3055" y="2299"/>
                    <a:pt x="3524" y="1013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88458" y="3961948"/>
              <a:ext cx="155001" cy="127754"/>
            </a:xfrm>
            <a:custGeom>
              <a:avLst/>
              <a:gdLst/>
              <a:ahLst/>
              <a:cxnLst/>
              <a:rect l="l" t="t" r="r" b="b"/>
              <a:pathLst>
                <a:path w="4386" h="3615" extrusionOk="0">
                  <a:moveTo>
                    <a:pt x="0" y="0"/>
                  </a:moveTo>
                  <a:cubicBezTo>
                    <a:pt x="862" y="1013"/>
                    <a:pt x="1331" y="2299"/>
                    <a:pt x="1316" y="3614"/>
                  </a:cubicBezTo>
                  <a:lnTo>
                    <a:pt x="1498" y="3614"/>
                  </a:lnTo>
                  <a:cubicBezTo>
                    <a:pt x="2148" y="2193"/>
                    <a:pt x="3146" y="953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22242" y="3961948"/>
              <a:ext cx="161433" cy="176912"/>
            </a:xfrm>
            <a:custGeom>
              <a:avLst/>
              <a:gdLst/>
              <a:ahLst/>
              <a:cxnLst/>
              <a:rect l="l" t="t" r="r" b="b"/>
              <a:pathLst>
                <a:path w="4568" h="5006" extrusionOk="0">
                  <a:moveTo>
                    <a:pt x="1" y="0"/>
                  </a:moveTo>
                  <a:cubicBezTo>
                    <a:pt x="923" y="1089"/>
                    <a:pt x="1392" y="2480"/>
                    <a:pt x="1316" y="3901"/>
                  </a:cubicBezTo>
                  <a:cubicBezTo>
                    <a:pt x="1301" y="4279"/>
                    <a:pt x="1271" y="4642"/>
                    <a:pt x="1195" y="5005"/>
                  </a:cubicBezTo>
                  <a:cubicBezTo>
                    <a:pt x="1664" y="3024"/>
                    <a:pt x="2934" y="1255"/>
                    <a:pt x="456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2459" y="3961948"/>
              <a:ext cx="160868" cy="177442"/>
            </a:xfrm>
            <a:custGeom>
              <a:avLst/>
              <a:gdLst/>
              <a:ahLst/>
              <a:cxnLst/>
              <a:rect l="l" t="t" r="r" b="b"/>
              <a:pathLst>
                <a:path w="4552" h="5021" extrusionOk="0">
                  <a:moveTo>
                    <a:pt x="0" y="0"/>
                  </a:moveTo>
                  <a:cubicBezTo>
                    <a:pt x="983" y="1134"/>
                    <a:pt x="1467" y="2692"/>
                    <a:pt x="1270" y="4446"/>
                  </a:cubicBezTo>
                  <a:cubicBezTo>
                    <a:pt x="1255" y="4627"/>
                    <a:pt x="1210" y="4824"/>
                    <a:pt x="1180" y="5020"/>
                  </a:cubicBezTo>
                  <a:cubicBezTo>
                    <a:pt x="1648" y="3024"/>
                    <a:pt x="2918" y="1255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55203" y="3961948"/>
              <a:ext cx="154471" cy="140583"/>
            </a:xfrm>
            <a:custGeom>
              <a:avLst/>
              <a:gdLst/>
              <a:ahLst/>
              <a:cxnLst/>
              <a:rect l="l" t="t" r="r" b="b"/>
              <a:pathLst>
                <a:path w="4371" h="3978" extrusionOk="0">
                  <a:moveTo>
                    <a:pt x="1" y="0"/>
                  </a:moveTo>
                  <a:cubicBezTo>
                    <a:pt x="938" y="1104"/>
                    <a:pt x="1407" y="2525"/>
                    <a:pt x="1301" y="3977"/>
                  </a:cubicBezTo>
                  <a:lnTo>
                    <a:pt x="1331" y="3977"/>
                  </a:lnTo>
                  <a:cubicBezTo>
                    <a:pt x="1966" y="2404"/>
                    <a:pt x="3025" y="1028"/>
                    <a:pt x="437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57596" y="3961948"/>
              <a:ext cx="147509" cy="122948"/>
            </a:xfrm>
            <a:custGeom>
              <a:avLst/>
              <a:gdLst/>
              <a:ahLst/>
              <a:cxnLst/>
              <a:rect l="l" t="t" r="r" b="b"/>
              <a:pathLst>
                <a:path w="4174" h="3479" extrusionOk="0">
                  <a:moveTo>
                    <a:pt x="0" y="0"/>
                  </a:moveTo>
                  <a:cubicBezTo>
                    <a:pt x="802" y="983"/>
                    <a:pt x="1225" y="2208"/>
                    <a:pt x="1225" y="3478"/>
                  </a:cubicBezTo>
                  <a:lnTo>
                    <a:pt x="1422" y="3478"/>
                  </a:lnTo>
                  <a:cubicBezTo>
                    <a:pt x="2042" y="2117"/>
                    <a:pt x="2994" y="923"/>
                    <a:pt x="417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91381" y="3961948"/>
              <a:ext cx="151255" cy="128284"/>
            </a:xfrm>
            <a:custGeom>
              <a:avLst/>
              <a:gdLst/>
              <a:ahLst/>
              <a:cxnLst/>
              <a:rect l="l" t="t" r="r" b="b"/>
              <a:pathLst>
                <a:path w="4280" h="3630" extrusionOk="0">
                  <a:moveTo>
                    <a:pt x="0" y="0"/>
                  </a:moveTo>
                  <a:cubicBezTo>
                    <a:pt x="832" y="1028"/>
                    <a:pt x="1271" y="2314"/>
                    <a:pt x="1240" y="3629"/>
                  </a:cubicBezTo>
                  <a:cubicBezTo>
                    <a:pt x="1286" y="3614"/>
                    <a:pt x="1346" y="3599"/>
                    <a:pt x="1392" y="3599"/>
                  </a:cubicBezTo>
                  <a:cubicBezTo>
                    <a:pt x="2042" y="2178"/>
                    <a:pt x="3040" y="938"/>
                    <a:pt x="428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21419" y="3961948"/>
              <a:ext cx="155001" cy="145389"/>
            </a:xfrm>
            <a:custGeom>
              <a:avLst/>
              <a:gdLst/>
              <a:ahLst/>
              <a:cxnLst/>
              <a:rect l="l" t="t" r="r" b="b"/>
              <a:pathLst>
                <a:path w="4386" h="4114" extrusionOk="0">
                  <a:moveTo>
                    <a:pt x="1" y="0"/>
                  </a:moveTo>
                  <a:cubicBezTo>
                    <a:pt x="923" y="1089"/>
                    <a:pt x="1392" y="2480"/>
                    <a:pt x="1316" y="3901"/>
                  </a:cubicBezTo>
                  <a:cubicBezTo>
                    <a:pt x="1316" y="3977"/>
                    <a:pt x="1301" y="4038"/>
                    <a:pt x="1301" y="4113"/>
                  </a:cubicBezTo>
                  <a:cubicBezTo>
                    <a:pt x="1921" y="2480"/>
                    <a:pt x="2995" y="1059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09536" y="3924523"/>
              <a:ext cx="583569" cy="463873"/>
            </a:xfrm>
            <a:custGeom>
              <a:avLst/>
              <a:gdLst/>
              <a:ahLst/>
              <a:cxnLst/>
              <a:rect l="l" t="t" r="r" b="b"/>
              <a:pathLst>
                <a:path w="16513" h="13126" extrusionOk="0">
                  <a:moveTo>
                    <a:pt x="5005" y="1"/>
                  </a:moveTo>
                  <a:cubicBezTo>
                    <a:pt x="2102" y="1"/>
                    <a:pt x="106" y="1997"/>
                    <a:pt x="0" y="4673"/>
                  </a:cubicBezTo>
                  <a:lnTo>
                    <a:pt x="681" y="4673"/>
                  </a:lnTo>
                  <a:cubicBezTo>
                    <a:pt x="5686" y="4673"/>
                    <a:pt x="10555" y="8333"/>
                    <a:pt x="12248" y="13126"/>
                  </a:cubicBezTo>
                  <a:cubicBezTo>
                    <a:pt x="12127" y="9769"/>
                    <a:pt x="13776" y="6956"/>
                    <a:pt x="16513" y="5580"/>
                  </a:cubicBezTo>
                  <a:cubicBezTo>
                    <a:pt x="15500" y="2450"/>
                    <a:pt x="12309" y="1"/>
                    <a:pt x="908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6104" y="3924523"/>
              <a:ext cx="579859" cy="462283"/>
            </a:xfrm>
            <a:custGeom>
              <a:avLst/>
              <a:gdLst/>
              <a:ahLst/>
              <a:cxnLst/>
              <a:rect l="l" t="t" r="r" b="b"/>
              <a:pathLst>
                <a:path w="16408" h="13081" extrusionOk="0">
                  <a:moveTo>
                    <a:pt x="5278" y="1"/>
                  </a:moveTo>
                  <a:cubicBezTo>
                    <a:pt x="2103" y="1"/>
                    <a:pt x="1" y="2375"/>
                    <a:pt x="288" y="5444"/>
                  </a:cubicBezTo>
                  <a:cubicBezTo>
                    <a:pt x="303" y="5641"/>
                    <a:pt x="334" y="5853"/>
                    <a:pt x="379" y="6064"/>
                  </a:cubicBezTo>
                  <a:cubicBezTo>
                    <a:pt x="394" y="6125"/>
                    <a:pt x="409" y="6170"/>
                    <a:pt x="424" y="6216"/>
                  </a:cubicBezTo>
                  <a:lnTo>
                    <a:pt x="696" y="7455"/>
                  </a:lnTo>
                  <a:cubicBezTo>
                    <a:pt x="2541" y="8922"/>
                    <a:pt x="3948" y="10873"/>
                    <a:pt x="4764" y="13081"/>
                  </a:cubicBezTo>
                  <a:cubicBezTo>
                    <a:pt x="4613" y="8317"/>
                    <a:pt x="8030" y="4673"/>
                    <a:pt x="13020" y="4673"/>
                  </a:cubicBezTo>
                  <a:lnTo>
                    <a:pt x="16408" y="4673"/>
                  </a:lnTo>
                  <a:cubicBezTo>
                    <a:pt x="15137" y="1997"/>
                    <a:pt x="12264" y="1"/>
                    <a:pt x="9361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393" y="3924523"/>
              <a:ext cx="599614" cy="219673"/>
            </a:xfrm>
            <a:custGeom>
              <a:avLst/>
              <a:gdLst/>
              <a:ahLst/>
              <a:cxnLst/>
              <a:rect l="l" t="t" r="r" b="b"/>
              <a:pathLst>
                <a:path w="16967" h="6216" extrusionOk="0">
                  <a:moveTo>
                    <a:pt x="5293" y="1"/>
                  </a:moveTo>
                  <a:cubicBezTo>
                    <a:pt x="2102" y="1"/>
                    <a:pt x="0" y="2405"/>
                    <a:pt x="318" y="5505"/>
                  </a:cubicBezTo>
                  <a:cubicBezTo>
                    <a:pt x="348" y="5686"/>
                    <a:pt x="378" y="5883"/>
                    <a:pt x="408" y="6079"/>
                  </a:cubicBezTo>
                  <a:cubicBezTo>
                    <a:pt x="424" y="6125"/>
                    <a:pt x="439" y="6170"/>
                    <a:pt x="439" y="6216"/>
                  </a:cubicBezTo>
                  <a:lnTo>
                    <a:pt x="454" y="6216"/>
                  </a:lnTo>
                  <a:cubicBezTo>
                    <a:pt x="1882" y="5214"/>
                    <a:pt x="3597" y="4672"/>
                    <a:pt x="5347" y="4672"/>
                  </a:cubicBezTo>
                  <a:cubicBezTo>
                    <a:pt x="5394" y="4672"/>
                    <a:pt x="5442" y="4672"/>
                    <a:pt x="5489" y="4673"/>
                  </a:cubicBezTo>
                  <a:lnTo>
                    <a:pt x="11356" y="4673"/>
                  </a:lnTo>
                  <a:cubicBezTo>
                    <a:pt x="13322" y="4703"/>
                    <a:pt x="15258" y="5233"/>
                    <a:pt x="16966" y="6200"/>
                  </a:cubicBezTo>
                  <a:cubicBezTo>
                    <a:pt x="16210" y="2783"/>
                    <a:pt x="12823" y="1"/>
                    <a:pt x="9391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68375" y="3893530"/>
              <a:ext cx="5044679" cy="1249976"/>
            </a:xfrm>
            <a:custGeom>
              <a:avLst/>
              <a:gdLst/>
              <a:ahLst/>
              <a:cxnLst/>
              <a:rect l="l" t="t" r="r" b="b"/>
              <a:pathLst>
                <a:path w="142747" h="35370" extrusionOk="0">
                  <a:moveTo>
                    <a:pt x="77331" y="878"/>
                  </a:moveTo>
                  <a:cubicBezTo>
                    <a:pt x="80764" y="878"/>
                    <a:pt x="84166" y="3660"/>
                    <a:pt x="84907" y="7093"/>
                  </a:cubicBezTo>
                  <a:lnTo>
                    <a:pt x="85436" y="9512"/>
                  </a:lnTo>
                  <a:cubicBezTo>
                    <a:pt x="83138" y="7108"/>
                    <a:pt x="79932" y="5550"/>
                    <a:pt x="76681" y="5550"/>
                  </a:cubicBezTo>
                  <a:lnTo>
                    <a:pt x="70814" y="5550"/>
                  </a:lnTo>
                  <a:cubicBezTo>
                    <a:pt x="69937" y="5550"/>
                    <a:pt x="69060" y="5671"/>
                    <a:pt x="68228" y="5913"/>
                  </a:cubicBezTo>
                  <a:cubicBezTo>
                    <a:pt x="68152" y="3040"/>
                    <a:pt x="70209" y="878"/>
                    <a:pt x="73233" y="878"/>
                  </a:cubicBezTo>
                  <a:close/>
                  <a:moveTo>
                    <a:pt x="113904" y="13692"/>
                  </a:moveTo>
                  <a:lnTo>
                    <a:pt x="113904" y="13692"/>
                  </a:lnTo>
                  <a:cubicBezTo>
                    <a:pt x="113904" y="13746"/>
                    <a:pt x="113905" y="13800"/>
                    <a:pt x="113906" y="13855"/>
                  </a:cubicBezTo>
                  <a:lnTo>
                    <a:pt x="113906" y="13855"/>
                  </a:lnTo>
                  <a:cubicBezTo>
                    <a:pt x="113907" y="13859"/>
                    <a:pt x="113908" y="13863"/>
                    <a:pt x="113910" y="13867"/>
                  </a:cubicBezTo>
                  <a:cubicBezTo>
                    <a:pt x="113908" y="13808"/>
                    <a:pt x="113906" y="13750"/>
                    <a:pt x="113904" y="13692"/>
                  </a:cubicBezTo>
                  <a:close/>
                  <a:moveTo>
                    <a:pt x="11205" y="13992"/>
                  </a:moveTo>
                  <a:cubicBezTo>
                    <a:pt x="11205" y="13996"/>
                    <a:pt x="11205" y="13999"/>
                    <a:pt x="11205" y="14002"/>
                  </a:cubicBezTo>
                  <a:lnTo>
                    <a:pt x="11205" y="14002"/>
                  </a:lnTo>
                  <a:cubicBezTo>
                    <a:pt x="11205" y="14002"/>
                    <a:pt x="11205" y="14003"/>
                    <a:pt x="11205" y="14003"/>
                  </a:cubicBezTo>
                  <a:cubicBezTo>
                    <a:pt x="11205" y="13999"/>
                    <a:pt x="11205" y="13996"/>
                    <a:pt x="11205" y="13992"/>
                  </a:cubicBezTo>
                  <a:close/>
                  <a:moveTo>
                    <a:pt x="59412" y="878"/>
                  </a:moveTo>
                  <a:cubicBezTo>
                    <a:pt x="62618" y="878"/>
                    <a:pt x="65809" y="3327"/>
                    <a:pt x="66822" y="6457"/>
                  </a:cubicBezTo>
                  <a:cubicBezTo>
                    <a:pt x="64085" y="7833"/>
                    <a:pt x="62436" y="10646"/>
                    <a:pt x="62557" y="14003"/>
                  </a:cubicBezTo>
                  <a:cubicBezTo>
                    <a:pt x="60864" y="9210"/>
                    <a:pt x="55995" y="5550"/>
                    <a:pt x="50990" y="5550"/>
                  </a:cubicBezTo>
                  <a:lnTo>
                    <a:pt x="50309" y="5550"/>
                  </a:lnTo>
                  <a:cubicBezTo>
                    <a:pt x="50415" y="2874"/>
                    <a:pt x="52411" y="878"/>
                    <a:pt x="55314" y="878"/>
                  </a:cubicBezTo>
                  <a:close/>
                  <a:moveTo>
                    <a:pt x="131118" y="772"/>
                  </a:moveTo>
                  <a:cubicBezTo>
                    <a:pt x="134536" y="772"/>
                    <a:pt x="137938" y="3569"/>
                    <a:pt x="138694" y="7002"/>
                  </a:cubicBezTo>
                  <a:lnTo>
                    <a:pt x="140372" y="14668"/>
                  </a:lnTo>
                  <a:cubicBezTo>
                    <a:pt x="140554" y="15500"/>
                    <a:pt x="140554" y="16377"/>
                    <a:pt x="140372" y="17224"/>
                  </a:cubicBezTo>
                  <a:lnTo>
                    <a:pt x="140025" y="15440"/>
                  </a:lnTo>
                  <a:cubicBezTo>
                    <a:pt x="138936" y="9905"/>
                    <a:pt x="133553" y="5414"/>
                    <a:pt x="128018" y="5414"/>
                  </a:cubicBezTo>
                  <a:lnTo>
                    <a:pt x="122015" y="5414"/>
                  </a:lnTo>
                  <a:cubicBezTo>
                    <a:pt x="122136" y="2753"/>
                    <a:pt x="124132" y="772"/>
                    <a:pt x="127020" y="772"/>
                  </a:cubicBezTo>
                  <a:close/>
                  <a:moveTo>
                    <a:pt x="50082" y="6669"/>
                  </a:moveTo>
                  <a:cubicBezTo>
                    <a:pt x="54997" y="6669"/>
                    <a:pt x="59775" y="10676"/>
                    <a:pt x="60743" y="15591"/>
                  </a:cubicBezTo>
                  <a:lnTo>
                    <a:pt x="61922" y="21579"/>
                  </a:lnTo>
                  <a:cubicBezTo>
                    <a:pt x="58883" y="18403"/>
                    <a:pt x="54649" y="16392"/>
                    <a:pt x="50203" y="16392"/>
                  </a:cubicBezTo>
                  <a:lnTo>
                    <a:pt x="41781" y="16392"/>
                  </a:lnTo>
                  <a:cubicBezTo>
                    <a:pt x="41738" y="16392"/>
                    <a:pt x="41696" y="16392"/>
                    <a:pt x="41654" y="16392"/>
                  </a:cubicBezTo>
                  <a:cubicBezTo>
                    <a:pt x="40185" y="16392"/>
                    <a:pt x="38732" y="16648"/>
                    <a:pt x="37350" y="17118"/>
                  </a:cubicBezTo>
                  <a:lnTo>
                    <a:pt x="37048" y="15591"/>
                  </a:lnTo>
                  <a:cubicBezTo>
                    <a:pt x="36080" y="10676"/>
                    <a:pt x="39301" y="6669"/>
                    <a:pt x="44215" y="6669"/>
                  </a:cubicBezTo>
                  <a:close/>
                  <a:moveTo>
                    <a:pt x="101420" y="6533"/>
                  </a:moveTo>
                  <a:cubicBezTo>
                    <a:pt x="106334" y="6533"/>
                    <a:pt x="111112" y="10525"/>
                    <a:pt x="112080" y="15440"/>
                  </a:cubicBezTo>
                  <a:lnTo>
                    <a:pt x="112307" y="16559"/>
                  </a:lnTo>
                  <a:cubicBezTo>
                    <a:pt x="106788" y="17859"/>
                    <a:pt x="102977" y="22516"/>
                    <a:pt x="102780" y="28323"/>
                  </a:cubicBezTo>
                  <a:cubicBezTo>
                    <a:pt x="100966" y="21927"/>
                    <a:pt x="95129" y="16937"/>
                    <a:pt x="88551" y="16271"/>
                  </a:cubicBezTo>
                  <a:lnTo>
                    <a:pt x="88385" y="15440"/>
                  </a:lnTo>
                  <a:cubicBezTo>
                    <a:pt x="87432" y="10525"/>
                    <a:pt x="90638" y="6533"/>
                    <a:pt x="95552" y="6533"/>
                  </a:cubicBezTo>
                  <a:close/>
                  <a:moveTo>
                    <a:pt x="75758" y="6669"/>
                  </a:moveTo>
                  <a:cubicBezTo>
                    <a:pt x="80673" y="6669"/>
                    <a:pt x="85466" y="10676"/>
                    <a:pt x="86419" y="15591"/>
                  </a:cubicBezTo>
                  <a:lnTo>
                    <a:pt x="86540" y="16196"/>
                  </a:lnTo>
                  <a:lnTo>
                    <a:pt x="78616" y="16196"/>
                  </a:lnTo>
                  <a:cubicBezTo>
                    <a:pt x="71403" y="16196"/>
                    <a:pt x="66081" y="21503"/>
                    <a:pt x="65914" y="28429"/>
                  </a:cubicBezTo>
                  <a:cubicBezTo>
                    <a:pt x="65688" y="27673"/>
                    <a:pt x="65415" y="26917"/>
                    <a:pt x="65083" y="26206"/>
                  </a:cubicBezTo>
                  <a:lnTo>
                    <a:pt x="62996" y="15591"/>
                  </a:lnTo>
                  <a:cubicBezTo>
                    <a:pt x="62890" y="15062"/>
                    <a:pt x="62739" y="14532"/>
                    <a:pt x="62573" y="14018"/>
                  </a:cubicBezTo>
                  <a:cubicBezTo>
                    <a:pt x="62482" y="9860"/>
                    <a:pt x="65521" y="6669"/>
                    <a:pt x="69891" y="6669"/>
                  </a:cubicBezTo>
                  <a:close/>
                  <a:moveTo>
                    <a:pt x="113169" y="772"/>
                  </a:moveTo>
                  <a:cubicBezTo>
                    <a:pt x="116118" y="772"/>
                    <a:pt x="119051" y="2843"/>
                    <a:pt x="120291" y="5596"/>
                  </a:cubicBezTo>
                  <a:cubicBezTo>
                    <a:pt x="116370" y="6371"/>
                    <a:pt x="113816" y="9601"/>
                    <a:pt x="113904" y="13692"/>
                  </a:cubicBezTo>
                  <a:lnTo>
                    <a:pt x="113904" y="13692"/>
                  </a:lnTo>
                  <a:cubicBezTo>
                    <a:pt x="113917" y="9613"/>
                    <a:pt x="116927" y="6533"/>
                    <a:pt x="121244" y="6533"/>
                  </a:cubicBezTo>
                  <a:lnTo>
                    <a:pt x="127111" y="6533"/>
                  </a:lnTo>
                  <a:cubicBezTo>
                    <a:pt x="132025" y="6533"/>
                    <a:pt x="136804" y="10525"/>
                    <a:pt x="137772" y="15440"/>
                  </a:cubicBezTo>
                  <a:lnTo>
                    <a:pt x="139919" y="26418"/>
                  </a:lnTo>
                  <a:cubicBezTo>
                    <a:pt x="140146" y="27476"/>
                    <a:pt x="140146" y="28565"/>
                    <a:pt x="139949" y="29623"/>
                  </a:cubicBezTo>
                  <a:cubicBezTo>
                    <a:pt x="138512" y="22123"/>
                    <a:pt x="131526" y="16196"/>
                    <a:pt x="123905" y="16196"/>
                  </a:cubicBezTo>
                  <a:lnTo>
                    <a:pt x="115483" y="16196"/>
                  </a:lnTo>
                  <a:cubicBezTo>
                    <a:pt x="115059" y="16196"/>
                    <a:pt x="114636" y="16211"/>
                    <a:pt x="114227" y="16241"/>
                  </a:cubicBezTo>
                  <a:lnTo>
                    <a:pt x="114076" y="15440"/>
                  </a:lnTo>
                  <a:cubicBezTo>
                    <a:pt x="113970" y="14899"/>
                    <a:pt x="113914" y="14369"/>
                    <a:pt x="113906" y="13855"/>
                  </a:cubicBezTo>
                  <a:lnTo>
                    <a:pt x="113906" y="13855"/>
                  </a:lnTo>
                  <a:cubicBezTo>
                    <a:pt x="112390" y="9627"/>
                    <a:pt x="108432" y="6290"/>
                    <a:pt x="104081" y="5565"/>
                  </a:cubicBezTo>
                  <a:cubicBezTo>
                    <a:pt x="104126" y="2828"/>
                    <a:pt x="106137" y="772"/>
                    <a:pt x="109086" y="772"/>
                  </a:cubicBezTo>
                  <a:close/>
                  <a:moveTo>
                    <a:pt x="109706" y="1"/>
                  </a:moveTo>
                  <a:cubicBezTo>
                    <a:pt x="106319" y="1"/>
                    <a:pt x="104036" y="2375"/>
                    <a:pt x="104051" y="5565"/>
                  </a:cubicBezTo>
                  <a:cubicBezTo>
                    <a:pt x="104005" y="5550"/>
                    <a:pt x="103945" y="5535"/>
                    <a:pt x="103899" y="5535"/>
                  </a:cubicBezTo>
                  <a:cubicBezTo>
                    <a:pt x="102508" y="2420"/>
                    <a:pt x="99212" y="91"/>
                    <a:pt x="95885" y="91"/>
                  </a:cubicBezTo>
                  <a:lnTo>
                    <a:pt x="91787" y="91"/>
                  </a:lnTo>
                  <a:cubicBezTo>
                    <a:pt x="88279" y="91"/>
                    <a:pt x="85935" y="2677"/>
                    <a:pt x="86162" y="6049"/>
                  </a:cubicBezTo>
                  <a:cubicBezTo>
                    <a:pt x="86026" y="3116"/>
                    <a:pt x="88098" y="878"/>
                    <a:pt x="91167" y="878"/>
                  </a:cubicBezTo>
                  <a:lnTo>
                    <a:pt x="95265" y="878"/>
                  </a:lnTo>
                  <a:cubicBezTo>
                    <a:pt x="98108" y="878"/>
                    <a:pt x="100936" y="2798"/>
                    <a:pt x="102236" y="5414"/>
                  </a:cubicBezTo>
                  <a:lnTo>
                    <a:pt x="96460" y="5414"/>
                  </a:lnTo>
                  <a:cubicBezTo>
                    <a:pt x="91439" y="5414"/>
                    <a:pt x="87992" y="9119"/>
                    <a:pt x="88219" y="13943"/>
                  </a:cubicBezTo>
                  <a:cubicBezTo>
                    <a:pt x="88067" y="13534"/>
                    <a:pt x="87901" y="13156"/>
                    <a:pt x="87720" y="12763"/>
                  </a:cubicBezTo>
                  <a:lnTo>
                    <a:pt x="86480" y="7093"/>
                  </a:lnTo>
                  <a:cubicBezTo>
                    <a:pt x="86404" y="6745"/>
                    <a:pt x="86298" y="6397"/>
                    <a:pt x="86162" y="6049"/>
                  </a:cubicBezTo>
                  <a:cubicBezTo>
                    <a:pt x="84922" y="2677"/>
                    <a:pt x="81459" y="91"/>
                    <a:pt x="77951" y="91"/>
                  </a:cubicBezTo>
                  <a:lnTo>
                    <a:pt x="73853" y="91"/>
                  </a:lnTo>
                  <a:cubicBezTo>
                    <a:pt x="70390" y="91"/>
                    <a:pt x="68062" y="2601"/>
                    <a:pt x="68228" y="5913"/>
                  </a:cubicBezTo>
                  <a:lnTo>
                    <a:pt x="68198" y="5913"/>
                  </a:lnTo>
                  <a:cubicBezTo>
                    <a:pt x="66912" y="2617"/>
                    <a:pt x="63495" y="91"/>
                    <a:pt x="60017" y="91"/>
                  </a:cubicBezTo>
                  <a:lnTo>
                    <a:pt x="55934" y="91"/>
                  </a:lnTo>
                  <a:cubicBezTo>
                    <a:pt x="52592" y="91"/>
                    <a:pt x="50309" y="2420"/>
                    <a:pt x="50294" y="5550"/>
                  </a:cubicBezTo>
                  <a:lnTo>
                    <a:pt x="50112" y="5550"/>
                  </a:lnTo>
                  <a:cubicBezTo>
                    <a:pt x="48721" y="2420"/>
                    <a:pt x="45425" y="91"/>
                    <a:pt x="42083" y="91"/>
                  </a:cubicBezTo>
                  <a:lnTo>
                    <a:pt x="38000" y="91"/>
                  </a:lnTo>
                  <a:cubicBezTo>
                    <a:pt x="34386" y="91"/>
                    <a:pt x="32012" y="2813"/>
                    <a:pt x="32390" y="6321"/>
                  </a:cubicBezTo>
                  <a:cubicBezTo>
                    <a:pt x="32103" y="3252"/>
                    <a:pt x="34205" y="878"/>
                    <a:pt x="37380" y="878"/>
                  </a:cubicBezTo>
                  <a:lnTo>
                    <a:pt x="41478" y="878"/>
                  </a:lnTo>
                  <a:cubicBezTo>
                    <a:pt x="44366" y="878"/>
                    <a:pt x="47239" y="2874"/>
                    <a:pt x="48510" y="5550"/>
                  </a:cubicBezTo>
                  <a:lnTo>
                    <a:pt x="45122" y="5550"/>
                  </a:lnTo>
                  <a:cubicBezTo>
                    <a:pt x="40132" y="5550"/>
                    <a:pt x="36715" y="9194"/>
                    <a:pt x="36866" y="13958"/>
                  </a:cubicBezTo>
                  <a:cubicBezTo>
                    <a:pt x="36050" y="11750"/>
                    <a:pt x="34643" y="9799"/>
                    <a:pt x="32798" y="8332"/>
                  </a:cubicBezTo>
                  <a:lnTo>
                    <a:pt x="32526" y="7093"/>
                  </a:lnTo>
                  <a:cubicBezTo>
                    <a:pt x="32511" y="7047"/>
                    <a:pt x="32496" y="7002"/>
                    <a:pt x="32481" y="6941"/>
                  </a:cubicBezTo>
                  <a:cubicBezTo>
                    <a:pt x="31574" y="3146"/>
                    <a:pt x="27808" y="91"/>
                    <a:pt x="23983" y="91"/>
                  </a:cubicBezTo>
                  <a:lnTo>
                    <a:pt x="19885" y="91"/>
                  </a:lnTo>
                  <a:cubicBezTo>
                    <a:pt x="16256" y="91"/>
                    <a:pt x="13881" y="2843"/>
                    <a:pt x="14290" y="6382"/>
                  </a:cubicBezTo>
                  <a:cubicBezTo>
                    <a:pt x="13972" y="3282"/>
                    <a:pt x="16074" y="878"/>
                    <a:pt x="19265" y="878"/>
                  </a:cubicBezTo>
                  <a:lnTo>
                    <a:pt x="23363" y="878"/>
                  </a:lnTo>
                  <a:cubicBezTo>
                    <a:pt x="26795" y="878"/>
                    <a:pt x="30182" y="3660"/>
                    <a:pt x="30938" y="7077"/>
                  </a:cubicBezTo>
                  <a:cubicBezTo>
                    <a:pt x="29230" y="6095"/>
                    <a:pt x="27294" y="5580"/>
                    <a:pt x="25328" y="5550"/>
                  </a:cubicBezTo>
                  <a:lnTo>
                    <a:pt x="19461" y="5550"/>
                  </a:lnTo>
                  <a:cubicBezTo>
                    <a:pt x="19414" y="5549"/>
                    <a:pt x="19366" y="5549"/>
                    <a:pt x="19319" y="5549"/>
                  </a:cubicBezTo>
                  <a:cubicBezTo>
                    <a:pt x="17569" y="5549"/>
                    <a:pt x="15854" y="6091"/>
                    <a:pt x="14426" y="7093"/>
                  </a:cubicBezTo>
                  <a:cubicBezTo>
                    <a:pt x="14411" y="7047"/>
                    <a:pt x="14396" y="7002"/>
                    <a:pt x="14380" y="6956"/>
                  </a:cubicBezTo>
                  <a:cubicBezTo>
                    <a:pt x="13473" y="3146"/>
                    <a:pt x="9708" y="91"/>
                    <a:pt x="5882" y="91"/>
                  </a:cubicBezTo>
                  <a:lnTo>
                    <a:pt x="1784" y="91"/>
                  </a:lnTo>
                  <a:cubicBezTo>
                    <a:pt x="1179" y="91"/>
                    <a:pt x="575" y="182"/>
                    <a:pt x="0" y="348"/>
                  </a:cubicBezTo>
                  <a:lnTo>
                    <a:pt x="0" y="999"/>
                  </a:lnTo>
                  <a:cubicBezTo>
                    <a:pt x="378" y="908"/>
                    <a:pt x="771" y="878"/>
                    <a:pt x="1164" y="878"/>
                  </a:cubicBezTo>
                  <a:lnTo>
                    <a:pt x="5262" y="878"/>
                  </a:lnTo>
                  <a:cubicBezTo>
                    <a:pt x="8695" y="878"/>
                    <a:pt x="12097" y="3660"/>
                    <a:pt x="12853" y="7093"/>
                  </a:cubicBezTo>
                  <a:lnTo>
                    <a:pt x="13110" y="8287"/>
                  </a:lnTo>
                  <a:cubicBezTo>
                    <a:pt x="11827" y="9782"/>
                    <a:pt x="11117" y="11759"/>
                    <a:pt x="11205" y="13992"/>
                  </a:cubicBezTo>
                  <a:lnTo>
                    <a:pt x="11205" y="13992"/>
                  </a:lnTo>
                  <a:cubicBezTo>
                    <a:pt x="11142" y="9847"/>
                    <a:pt x="14163" y="6669"/>
                    <a:pt x="18539" y="6669"/>
                  </a:cubicBezTo>
                  <a:lnTo>
                    <a:pt x="24406" y="6669"/>
                  </a:lnTo>
                  <a:cubicBezTo>
                    <a:pt x="29320" y="6669"/>
                    <a:pt x="34114" y="10676"/>
                    <a:pt x="35067" y="15591"/>
                  </a:cubicBezTo>
                  <a:lnTo>
                    <a:pt x="35535" y="17904"/>
                  </a:lnTo>
                  <a:cubicBezTo>
                    <a:pt x="31710" y="19946"/>
                    <a:pt x="29230" y="23862"/>
                    <a:pt x="29079" y="28520"/>
                  </a:cubicBezTo>
                  <a:cubicBezTo>
                    <a:pt x="27128" y="21639"/>
                    <a:pt x="20520" y="16392"/>
                    <a:pt x="13337" y="16392"/>
                  </a:cubicBezTo>
                  <a:lnTo>
                    <a:pt x="11795" y="16392"/>
                  </a:lnTo>
                  <a:lnTo>
                    <a:pt x="11644" y="15591"/>
                  </a:lnTo>
                  <a:cubicBezTo>
                    <a:pt x="11538" y="15062"/>
                    <a:pt x="11386" y="14532"/>
                    <a:pt x="11205" y="14018"/>
                  </a:cubicBezTo>
                  <a:cubicBezTo>
                    <a:pt x="11205" y="14013"/>
                    <a:pt x="11205" y="14008"/>
                    <a:pt x="11205" y="14002"/>
                  </a:cubicBezTo>
                  <a:lnTo>
                    <a:pt x="11205" y="14002"/>
                  </a:lnTo>
                  <a:cubicBezTo>
                    <a:pt x="9541" y="9330"/>
                    <a:pt x="4869" y="5732"/>
                    <a:pt x="0" y="5565"/>
                  </a:cubicBezTo>
                  <a:lnTo>
                    <a:pt x="0" y="6760"/>
                  </a:lnTo>
                  <a:cubicBezTo>
                    <a:pt x="4446" y="7380"/>
                    <a:pt x="8513" y="11100"/>
                    <a:pt x="9390" y="15591"/>
                  </a:cubicBezTo>
                  <a:lnTo>
                    <a:pt x="9542" y="16392"/>
                  </a:lnTo>
                  <a:lnTo>
                    <a:pt x="4914" y="16392"/>
                  </a:lnTo>
                  <a:cubicBezTo>
                    <a:pt x="4876" y="16392"/>
                    <a:pt x="4838" y="16392"/>
                    <a:pt x="4800" y="16392"/>
                  </a:cubicBezTo>
                  <a:cubicBezTo>
                    <a:pt x="3160" y="16392"/>
                    <a:pt x="1537" y="16708"/>
                    <a:pt x="0" y="17284"/>
                  </a:cubicBezTo>
                  <a:lnTo>
                    <a:pt x="0" y="18509"/>
                  </a:lnTo>
                  <a:cubicBezTo>
                    <a:pt x="1134" y="18161"/>
                    <a:pt x="2298" y="17995"/>
                    <a:pt x="3493" y="17995"/>
                  </a:cubicBezTo>
                  <a:lnTo>
                    <a:pt x="11901" y="17995"/>
                  </a:lnTo>
                  <a:cubicBezTo>
                    <a:pt x="18962" y="17995"/>
                    <a:pt x="25419" y="23741"/>
                    <a:pt x="26311" y="30788"/>
                  </a:cubicBezTo>
                  <a:lnTo>
                    <a:pt x="26886" y="35370"/>
                  </a:lnTo>
                  <a:lnTo>
                    <a:pt x="30122" y="35370"/>
                  </a:lnTo>
                  <a:lnTo>
                    <a:pt x="29547" y="30788"/>
                  </a:lnTo>
                  <a:cubicBezTo>
                    <a:pt x="29441" y="30032"/>
                    <a:pt x="29290" y="29291"/>
                    <a:pt x="29079" y="28550"/>
                  </a:cubicBezTo>
                  <a:cubicBezTo>
                    <a:pt x="29396" y="22562"/>
                    <a:pt x="34069" y="17995"/>
                    <a:pt x="40359" y="17995"/>
                  </a:cubicBezTo>
                  <a:lnTo>
                    <a:pt x="48767" y="17995"/>
                  </a:lnTo>
                  <a:cubicBezTo>
                    <a:pt x="55828" y="17995"/>
                    <a:pt x="62285" y="23741"/>
                    <a:pt x="63177" y="30788"/>
                  </a:cubicBezTo>
                  <a:lnTo>
                    <a:pt x="63450" y="33011"/>
                  </a:lnTo>
                  <a:cubicBezTo>
                    <a:pt x="61575" y="32527"/>
                    <a:pt x="59639" y="32285"/>
                    <a:pt x="57703" y="32270"/>
                  </a:cubicBezTo>
                  <a:lnTo>
                    <a:pt x="44699" y="32270"/>
                  </a:lnTo>
                  <a:cubicBezTo>
                    <a:pt x="44646" y="32269"/>
                    <a:pt x="44592" y="32269"/>
                    <a:pt x="44539" y="32269"/>
                  </a:cubicBezTo>
                  <a:cubicBezTo>
                    <a:pt x="40693" y="32269"/>
                    <a:pt x="36927" y="33341"/>
                    <a:pt x="33675" y="35370"/>
                  </a:cubicBezTo>
                  <a:lnTo>
                    <a:pt x="37607" y="35370"/>
                  </a:lnTo>
                  <a:cubicBezTo>
                    <a:pt x="39180" y="34961"/>
                    <a:pt x="40798" y="34765"/>
                    <a:pt x="42416" y="34765"/>
                  </a:cubicBezTo>
                  <a:lnTo>
                    <a:pt x="55435" y="34765"/>
                  </a:lnTo>
                  <a:cubicBezTo>
                    <a:pt x="57083" y="34765"/>
                    <a:pt x="58747" y="34961"/>
                    <a:pt x="60350" y="35370"/>
                  </a:cubicBezTo>
                  <a:lnTo>
                    <a:pt x="69317" y="35370"/>
                  </a:lnTo>
                  <a:cubicBezTo>
                    <a:pt x="68379" y="34840"/>
                    <a:pt x="67427" y="34387"/>
                    <a:pt x="66429" y="33994"/>
                  </a:cubicBezTo>
                  <a:lnTo>
                    <a:pt x="66005" y="30591"/>
                  </a:lnTo>
                  <a:cubicBezTo>
                    <a:pt x="65113" y="23529"/>
                    <a:pt x="70133" y="17798"/>
                    <a:pt x="77195" y="17798"/>
                  </a:cubicBezTo>
                  <a:lnTo>
                    <a:pt x="85618" y="17798"/>
                  </a:lnTo>
                  <a:cubicBezTo>
                    <a:pt x="92664" y="17798"/>
                    <a:pt x="99121" y="23529"/>
                    <a:pt x="100013" y="30591"/>
                  </a:cubicBezTo>
                  <a:lnTo>
                    <a:pt x="100240" y="32406"/>
                  </a:lnTo>
                  <a:cubicBezTo>
                    <a:pt x="97155" y="32708"/>
                    <a:pt x="94192" y="33736"/>
                    <a:pt x="91560" y="35370"/>
                  </a:cubicBezTo>
                  <a:lnTo>
                    <a:pt x="95492" y="35370"/>
                  </a:lnTo>
                  <a:cubicBezTo>
                    <a:pt x="97065" y="34961"/>
                    <a:pt x="98683" y="34765"/>
                    <a:pt x="100301" y="34765"/>
                  </a:cubicBezTo>
                  <a:lnTo>
                    <a:pt x="113320" y="34765"/>
                  </a:lnTo>
                  <a:cubicBezTo>
                    <a:pt x="114968" y="34765"/>
                    <a:pt x="116632" y="34961"/>
                    <a:pt x="118235" y="35370"/>
                  </a:cubicBezTo>
                  <a:lnTo>
                    <a:pt x="127202" y="35370"/>
                  </a:lnTo>
                  <a:cubicBezTo>
                    <a:pt x="123663" y="33358"/>
                    <a:pt x="119656" y="32300"/>
                    <a:pt x="115588" y="32270"/>
                  </a:cubicBezTo>
                  <a:lnTo>
                    <a:pt x="103083" y="32270"/>
                  </a:lnTo>
                  <a:lnTo>
                    <a:pt x="102871" y="30591"/>
                  </a:lnTo>
                  <a:cubicBezTo>
                    <a:pt x="101979" y="23529"/>
                    <a:pt x="106999" y="17798"/>
                    <a:pt x="114061" y="17798"/>
                  </a:cubicBezTo>
                  <a:lnTo>
                    <a:pt x="122484" y="17798"/>
                  </a:lnTo>
                  <a:cubicBezTo>
                    <a:pt x="129530" y="17798"/>
                    <a:pt x="135987" y="23529"/>
                    <a:pt x="136879" y="30591"/>
                  </a:cubicBezTo>
                  <a:lnTo>
                    <a:pt x="137484" y="35370"/>
                  </a:lnTo>
                  <a:lnTo>
                    <a:pt x="140720" y="35370"/>
                  </a:lnTo>
                  <a:lnTo>
                    <a:pt x="140493" y="33676"/>
                  </a:lnTo>
                  <a:cubicBezTo>
                    <a:pt x="142051" y="31846"/>
                    <a:pt x="142746" y="29276"/>
                    <a:pt x="142172" y="26418"/>
                  </a:cubicBezTo>
                  <a:lnTo>
                    <a:pt x="140871" y="19734"/>
                  </a:lnTo>
                  <a:cubicBezTo>
                    <a:pt x="141930" y="18464"/>
                    <a:pt x="142384" y="16664"/>
                    <a:pt x="141945" y="14668"/>
                  </a:cubicBezTo>
                  <a:lnTo>
                    <a:pt x="140267" y="7002"/>
                  </a:lnTo>
                  <a:cubicBezTo>
                    <a:pt x="139420" y="3131"/>
                    <a:pt x="135594" y="1"/>
                    <a:pt x="131738" y="1"/>
                  </a:cubicBezTo>
                  <a:lnTo>
                    <a:pt x="127640" y="1"/>
                  </a:lnTo>
                  <a:cubicBezTo>
                    <a:pt x="124313" y="1"/>
                    <a:pt x="122045" y="2314"/>
                    <a:pt x="122000" y="5414"/>
                  </a:cubicBezTo>
                  <a:lnTo>
                    <a:pt x="121803" y="5414"/>
                  </a:lnTo>
                  <a:cubicBezTo>
                    <a:pt x="120412" y="2314"/>
                    <a:pt x="117116" y="1"/>
                    <a:pt x="113804" y="1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68375" y="3924523"/>
              <a:ext cx="463343" cy="463873"/>
            </a:xfrm>
            <a:custGeom>
              <a:avLst/>
              <a:gdLst/>
              <a:ahLst/>
              <a:cxnLst/>
              <a:rect l="l" t="t" r="r" b="b"/>
              <a:pathLst>
                <a:path w="13111" h="13126" extrusionOk="0">
                  <a:moveTo>
                    <a:pt x="1164" y="1"/>
                  </a:moveTo>
                  <a:cubicBezTo>
                    <a:pt x="771" y="1"/>
                    <a:pt x="378" y="31"/>
                    <a:pt x="0" y="122"/>
                  </a:cubicBezTo>
                  <a:lnTo>
                    <a:pt x="0" y="4688"/>
                  </a:lnTo>
                  <a:cubicBezTo>
                    <a:pt x="4869" y="4855"/>
                    <a:pt x="9542" y="8453"/>
                    <a:pt x="11205" y="13126"/>
                  </a:cubicBezTo>
                  <a:cubicBezTo>
                    <a:pt x="11114" y="10888"/>
                    <a:pt x="11825" y="8907"/>
                    <a:pt x="13110" y="7410"/>
                  </a:cubicBezTo>
                  <a:lnTo>
                    <a:pt x="12853" y="6216"/>
                  </a:lnTo>
                  <a:cubicBezTo>
                    <a:pt x="12097" y="2783"/>
                    <a:pt x="8695" y="1"/>
                    <a:pt x="5262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71734" y="3924523"/>
              <a:ext cx="572932" cy="461752"/>
            </a:xfrm>
            <a:custGeom>
              <a:avLst/>
              <a:gdLst/>
              <a:ahLst/>
              <a:cxnLst/>
              <a:rect l="l" t="t" r="r" b="b"/>
              <a:pathLst>
                <a:path w="16212" h="13066" extrusionOk="0">
                  <a:moveTo>
                    <a:pt x="5142" y="1"/>
                  </a:moveTo>
                  <a:cubicBezTo>
                    <a:pt x="2073" y="1"/>
                    <a:pt x="1" y="2239"/>
                    <a:pt x="137" y="5172"/>
                  </a:cubicBezTo>
                  <a:cubicBezTo>
                    <a:pt x="273" y="5520"/>
                    <a:pt x="379" y="5868"/>
                    <a:pt x="455" y="6216"/>
                  </a:cubicBezTo>
                  <a:lnTo>
                    <a:pt x="1695" y="11886"/>
                  </a:lnTo>
                  <a:cubicBezTo>
                    <a:pt x="1876" y="12264"/>
                    <a:pt x="2042" y="12657"/>
                    <a:pt x="2194" y="13066"/>
                  </a:cubicBezTo>
                  <a:cubicBezTo>
                    <a:pt x="1967" y="8242"/>
                    <a:pt x="5414" y="4537"/>
                    <a:pt x="10435" y="4537"/>
                  </a:cubicBezTo>
                  <a:lnTo>
                    <a:pt x="16211" y="4537"/>
                  </a:lnTo>
                  <a:cubicBezTo>
                    <a:pt x="14911" y="1921"/>
                    <a:pt x="12083" y="1"/>
                    <a:pt x="924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40105" y="3924523"/>
              <a:ext cx="610852" cy="305161"/>
            </a:xfrm>
            <a:custGeom>
              <a:avLst/>
              <a:gdLst/>
              <a:ahLst/>
              <a:cxnLst/>
              <a:rect l="l" t="t" r="r" b="b"/>
              <a:pathLst>
                <a:path w="17285" h="8635" extrusionOk="0">
                  <a:moveTo>
                    <a:pt x="5081" y="1"/>
                  </a:moveTo>
                  <a:cubicBezTo>
                    <a:pt x="2057" y="1"/>
                    <a:pt x="0" y="2163"/>
                    <a:pt x="76" y="5036"/>
                  </a:cubicBezTo>
                  <a:cubicBezTo>
                    <a:pt x="908" y="4794"/>
                    <a:pt x="1785" y="4673"/>
                    <a:pt x="2662" y="4673"/>
                  </a:cubicBezTo>
                  <a:lnTo>
                    <a:pt x="8529" y="4673"/>
                  </a:lnTo>
                  <a:cubicBezTo>
                    <a:pt x="11780" y="4673"/>
                    <a:pt x="14986" y="6231"/>
                    <a:pt x="17284" y="8635"/>
                  </a:cubicBezTo>
                  <a:lnTo>
                    <a:pt x="16755" y="6216"/>
                  </a:lnTo>
                  <a:cubicBezTo>
                    <a:pt x="16014" y="2783"/>
                    <a:pt x="12612" y="1"/>
                    <a:pt x="917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09794" y="3920777"/>
              <a:ext cx="572932" cy="462813"/>
            </a:xfrm>
            <a:custGeom>
              <a:avLst/>
              <a:gdLst/>
              <a:ahLst/>
              <a:cxnLst/>
              <a:rect l="l" t="t" r="r" b="b"/>
              <a:pathLst>
                <a:path w="16212" h="13096" extrusionOk="0">
                  <a:moveTo>
                    <a:pt x="5006" y="1"/>
                  </a:moveTo>
                  <a:cubicBezTo>
                    <a:pt x="2057" y="1"/>
                    <a:pt x="46" y="2057"/>
                    <a:pt x="1" y="4794"/>
                  </a:cubicBezTo>
                  <a:cubicBezTo>
                    <a:pt x="4356" y="5520"/>
                    <a:pt x="8318" y="8862"/>
                    <a:pt x="9815" y="13096"/>
                  </a:cubicBezTo>
                  <a:lnTo>
                    <a:pt x="9830" y="13096"/>
                  </a:lnTo>
                  <a:cubicBezTo>
                    <a:pt x="9664" y="8922"/>
                    <a:pt x="12234" y="5611"/>
                    <a:pt x="16211" y="4825"/>
                  </a:cubicBezTo>
                  <a:cubicBezTo>
                    <a:pt x="14971" y="2072"/>
                    <a:pt x="12038" y="1"/>
                    <a:pt x="908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43579" y="3920777"/>
              <a:ext cx="655204" cy="581449"/>
            </a:xfrm>
            <a:custGeom>
              <a:avLst/>
              <a:gdLst/>
              <a:ahLst/>
              <a:cxnLst/>
              <a:rect l="l" t="t" r="r" b="b"/>
              <a:pathLst>
                <a:path w="18540" h="16453" extrusionOk="0">
                  <a:moveTo>
                    <a:pt x="5006" y="1"/>
                  </a:moveTo>
                  <a:cubicBezTo>
                    <a:pt x="2118" y="1"/>
                    <a:pt x="122" y="1982"/>
                    <a:pt x="1" y="4643"/>
                  </a:cubicBezTo>
                  <a:lnTo>
                    <a:pt x="6004" y="4643"/>
                  </a:lnTo>
                  <a:cubicBezTo>
                    <a:pt x="11539" y="4643"/>
                    <a:pt x="16922" y="9134"/>
                    <a:pt x="18011" y="14669"/>
                  </a:cubicBezTo>
                  <a:lnTo>
                    <a:pt x="18358" y="16453"/>
                  </a:lnTo>
                  <a:cubicBezTo>
                    <a:pt x="18540" y="15606"/>
                    <a:pt x="18540" y="14729"/>
                    <a:pt x="18358" y="13897"/>
                  </a:cubicBezTo>
                  <a:lnTo>
                    <a:pt x="16680" y="6231"/>
                  </a:lnTo>
                  <a:cubicBezTo>
                    <a:pt x="15924" y="2798"/>
                    <a:pt x="12537" y="1"/>
                    <a:pt x="910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75078" y="4129212"/>
              <a:ext cx="862013" cy="772214"/>
            </a:xfrm>
            <a:custGeom>
              <a:avLst/>
              <a:gdLst/>
              <a:ahLst/>
              <a:cxnLst/>
              <a:rect l="l" t="t" r="r" b="b"/>
              <a:pathLst>
                <a:path w="24392" h="21851" extrusionOk="0">
                  <a:moveTo>
                    <a:pt x="7410" y="0"/>
                  </a:moveTo>
                  <a:cubicBezTo>
                    <a:pt x="3025" y="0"/>
                    <a:pt x="0" y="3191"/>
                    <a:pt x="91" y="7349"/>
                  </a:cubicBezTo>
                  <a:lnTo>
                    <a:pt x="76" y="7349"/>
                  </a:lnTo>
                  <a:cubicBezTo>
                    <a:pt x="257" y="7863"/>
                    <a:pt x="409" y="8393"/>
                    <a:pt x="515" y="8922"/>
                  </a:cubicBezTo>
                  <a:lnTo>
                    <a:pt x="666" y="9723"/>
                  </a:lnTo>
                  <a:lnTo>
                    <a:pt x="2208" y="9723"/>
                  </a:lnTo>
                  <a:cubicBezTo>
                    <a:pt x="9391" y="9723"/>
                    <a:pt x="15999" y="14985"/>
                    <a:pt x="17950" y="21851"/>
                  </a:cubicBezTo>
                  <a:cubicBezTo>
                    <a:pt x="18101" y="17193"/>
                    <a:pt x="20581" y="13277"/>
                    <a:pt x="24391" y="11235"/>
                  </a:cubicBezTo>
                  <a:lnTo>
                    <a:pt x="23938" y="8922"/>
                  </a:lnTo>
                  <a:cubicBezTo>
                    <a:pt x="22970" y="4007"/>
                    <a:pt x="18191" y="0"/>
                    <a:pt x="1327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68375" y="4132392"/>
              <a:ext cx="337214" cy="371989"/>
            </a:xfrm>
            <a:custGeom>
              <a:avLst/>
              <a:gdLst/>
              <a:ahLst/>
              <a:cxnLst/>
              <a:rect l="l" t="t" r="r" b="b"/>
              <a:pathLst>
                <a:path w="9542" h="10526" extrusionOk="0">
                  <a:moveTo>
                    <a:pt x="0" y="1"/>
                  </a:moveTo>
                  <a:lnTo>
                    <a:pt x="0" y="10525"/>
                  </a:lnTo>
                  <a:cubicBezTo>
                    <a:pt x="1535" y="9935"/>
                    <a:pt x="3157" y="9633"/>
                    <a:pt x="4795" y="9633"/>
                  </a:cubicBezTo>
                  <a:cubicBezTo>
                    <a:pt x="4835" y="9633"/>
                    <a:pt x="4874" y="9633"/>
                    <a:pt x="4914" y="9633"/>
                  </a:cubicBezTo>
                  <a:lnTo>
                    <a:pt x="9542" y="9633"/>
                  </a:lnTo>
                  <a:lnTo>
                    <a:pt x="9390" y="8832"/>
                  </a:lnTo>
                  <a:cubicBezTo>
                    <a:pt x="8513" y="4341"/>
                    <a:pt x="4446" y="621"/>
                    <a:pt x="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39693" y="4129212"/>
              <a:ext cx="850280" cy="768998"/>
            </a:xfrm>
            <a:custGeom>
              <a:avLst/>
              <a:gdLst/>
              <a:ahLst/>
              <a:cxnLst/>
              <a:rect l="l" t="t" r="r" b="b"/>
              <a:pathLst>
                <a:path w="24060" h="21760" extrusionOk="0">
                  <a:moveTo>
                    <a:pt x="7410" y="0"/>
                  </a:moveTo>
                  <a:cubicBezTo>
                    <a:pt x="3040" y="0"/>
                    <a:pt x="1" y="3191"/>
                    <a:pt x="92" y="7349"/>
                  </a:cubicBezTo>
                  <a:cubicBezTo>
                    <a:pt x="258" y="7863"/>
                    <a:pt x="409" y="8393"/>
                    <a:pt x="515" y="8922"/>
                  </a:cubicBezTo>
                  <a:lnTo>
                    <a:pt x="2602" y="19537"/>
                  </a:lnTo>
                  <a:cubicBezTo>
                    <a:pt x="2934" y="20248"/>
                    <a:pt x="3207" y="21004"/>
                    <a:pt x="3433" y="21760"/>
                  </a:cubicBezTo>
                  <a:cubicBezTo>
                    <a:pt x="3600" y="14834"/>
                    <a:pt x="8922" y="9527"/>
                    <a:pt x="16135" y="9527"/>
                  </a:cubicBezTo>
                  <a:lnTo>
                    <a:pt x="24059" y="9527"/>
                  </a:lnTo>
                  <a:lnTo>
                    <a:pt x="23938" y="8922"/>
                  </a:lnTo>
                  <a:cubicBezTo>
                    <a:pt x="22985" y="4007"/>
                    <a:pt x="18192" y="0"/>
                    <a:pt x="1327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6651" y="4129212"/>
              <a:ext cx="913327" cy="526919"/>
            </a:xfrm>
            <a:custGeom>
              <a:avLst/>
              <a:gdLst/>
              <a:ahLst/>
              <a:cxnLst/>
              <a:rect l="l" t="t" r="r" b="b"/>
              <a:pathLst>
                <a:path w="25844" h="14910" extrusionOk="0">
                  <a:moveTo>
                    <a:pt x="8136" y="0"/>
                  </a:moveTo>
                  <a:cubicBezTo>
                    <a:pt x="3222" y="0"/>
                    <a:pt x="1" y="4007"/>
                    <a:pt x="969" y="8922"/>
                  </a:cubicBezTo>
                  <a:lnTo>
                    <a:pt x="1271" y="10449"/>
                  </a:lnTo>
                  <a:cubicBezTo>
                    <a:pt x="2653" y="9979"/>
                    <a:pt x="4106" y="9723"/>
                    <a:pt x="5575" y="9723"/>
                  </a:cubicBezTo>
                  <a:cubicBezTo>
                    <a:pt x="5617" y="9723"/>
                    <a:pt x="5659" y="9723"/>
                    <a:pt x="5702" y="9723"/>
                  </a:cubicBezTo>
                  <a:lnTo>
                    <a:pt x="14124" y="9723"/>
                  </a:lnTo>
                  <a:cubicBezTo>
                    <a:pt x="18570" y="9723"/>
                    <a:pt x="22804" y="11734"/>
                    <a:pt x="25843" y="14910"/>
                  </a:cubicBezTo>
                  <a:lnTo>
                    <a:pt x="24664" y="8922"/>
                  </a:lnTo>
                  <a:cubicBezTo>
                    <a:pt x="23696" y="4007"/>
                    <a:pt x="18918" y="0"/>
                    <a:pt x="1400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21457" y="4124405"/>
              <a:ext cx="879083" cy="770059"/>
            </a:xfrm>
            <a:custGeom>
              <a:avLst/>
              <a:gdLst/>
              <a:ahLst/>
              <a:cxnLst/>
              <a:rect l="l" t="t" r="r" b="b"/>
              <a:pathLst>
                <a:path w="24875" h="21790" extrusionOk="0">
                  <a:moveTo>
                    <a:pt x="8120" y="0"/>
                  </a:moveTo>
                  <a:cubicBezTo>
                    <a:pt x="3206" y="0"/>
                    <a:pt x="0" y="3992"/>
                    <a:pt x="953" y="8907"/>
                  </a:cubicBezTo>
                  <a:lnTo>
                    <a:pt x="1119" y="9738"/>
                  </a:lnTo>
                  <a:cubicBezTo>
                    <a:pt x="7697" y="10404"/>
                    <a:pt x="13534" y="15394"/>
                    <a:pt x="15348" y="21790"/>
                  </a:cubicBezTo>
                  <a:cubicBezTo>
                    <a:pt x="15545" y="15968"/>
                    <a:pt x="19356" y="11326"/>
                    <a:pt x="24875" y="10026"/>
                  </a:cubicBezTo>
                  <a:lnTo>
                    <a:pt x="24648" y="8907"/>
                  </a:lnTo>
                  <a:cubicBezTo>
                    <a:pt x="23680" y="3992"/>
                    <a:pt x="18902" y="0"/>
                    <a:pt x="13988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28842" y="4124405"/>
              <a:ext cx="955523" cy="816036"/>
            </a:xfrm>
            <a:custGeom>
              <a:avLst/>
              <a:gdLst/>
              <a:ahLst/>
              <a:cxnLst/>
              <a:rect l="l" t="t" r="r" b="b"/>
              <a:pathLst>
                <a:path w="27038" h="23091" extrusionOk="0">
                  <a:moveTo>
                    <a:pt x="8136" y="0"/>
                  </a:moveTo>
                  <a:cubicBezTo>
                    <a:pt x="3221" y="0"/>
                    <a:pt x="0" y="3992"/>
                    <a:pt x="968" y="8907"/>
                  </a:cubicBezTo>
                  <a:lnTo>
                    <a:pt x="1119" y="9708"/>
                  </a:lnTo>
                  <a:cubicBezTo>
                    <a:pt x="1528" y="9678"/>
                    <a:pt x="1951" y="9663"/>
                    <a:pt x="2375" y="9663"/>
                  </a:cubicBezTo>
                  <a:lnTo>
                    <a:pt x="10797" y="9663"/>
                  </a:lnTo>
                  <a:cubicBezTo>
                    <a:pt x="18418" y="9663"/>
                    <a:pt x="25404" y="15590"/>
                    <a:pt x="26841" y="23090"/>
                  </a:cubicBezTo>
                  <a:cubicBezTo>
                    <a:pt x="27038" y="22032"/>
                    <a:pt x="27038" y="20943"/>
                    <a:pt x="26811" y="19885"/>
                  </a:cubicBezTo>
                  <a:lnTo>
                    <a:pt x="24664" y="8907"/>
                  </a:lnTo>
                  <a:cubicBezTo>
                    <a:pt x="23696" y="3992"/>
                    <a:pt x="18917" y="0"/>
                    <a:pt x="1400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9237" y="4529470"/>
              <a:ext cx="1214706" cy="614032"/>
            </a:xfrm>
            <a:custGeom>
              <a:avLst/>
              <a:gdLst/>
              <a:ahLst/>
              <a:cxnLst/>
              <a:rect l="l" t="t" r="r" b="b"/>
              <a:pathLst>
                <a:path w="34372" h="17375" extrusionOk="0">
                  <a:moveTo>
                    <a:pt x="11281" y="0"/>
                  </a:moveTo>
                  <a:cubicBezTo>
                    <a:pt x="4991" y="0"/>
                    <a:pt x="318" y="4567"/>
                    <a:pt x="1" y="10555"/>
                  </a:cubicBezTo>
                  <a:cubicBezTo>
                    <a:pt x="212" y="11296"/>
                    <a:pt x="363" y="12037"/>
                    <a:pt x="469" y="12793"/>
                  </a:cubicBezTo>
                  <a:lnTo>
                    <a:pt x="1044" y="17375"/>
                  </a:lnTo>
                  <a:lnTo>
                    <a:pt x="4597" y="17375"/>
                  </a:lnTo>
                  <a:cubicBezTo>
                    <a:pt x="7849" y="15346"/>
                    <a:pt x="11615" y="14274"/>
                    <a:pt x="15461" y="14274"/>
                  </a:cubicBezTo>
                  <a:cubicBezTo>
                    <a:pt x="15514" y="14274"/>
                    <a:pt x="15568" y="14274"/>
                    <a:pt x="15621" y="14275"/>
                  </a:cubicBezTo>
                  <a:lnTo>
                    <a:pt x="28625" y="14275"/>
                  </a:lnTo>
                  <a:cubicBezTo>
                    <a:pt x="30561" y="14290"/>
                    <a:pt x="32497" y="14532"/>
                    <a:pt x="34372" y="15016"/>
                  </a:cubicBezTo>
                  <a:lnTo>
                    <a:pt x="34099" y="12793"/>
                  </a:lnTo>
                  <a:cubicBezTo>
                    <a:pt x="33207" y="5746"/>
                    <a:pt x="26750" y="0"/>
                    <a:pt x="19689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68375" y="4529470"/>
              <a:ext cx="950151" cy="614032"/>
            </a:xfrm>
            <a:custGeom>
              <a:avLst/>
              <a:gdLst/>
              <a:ahLst/>
              <a:cxnLst/>
              <a:rect l="l" t="t" r="r" b="b"/>
              <a:pathLst>
                <a:path w="26886" h="17375" extrusionOk="0">
                  <a:moveTo>
                    <a:pt x="3493" y="0"/>
                  </a:moveTo>
                  <a:cubicBezTo>
                    <a:pt x="2298" y="0"/>
                    <a:pt x="1134" y="166"/>
                    <a:pt x="0" y="514"/>
                  </a:cubicBezTo>
                  <a:lnTo>
                    <a:pt x="0" y="9269"/>
                  </a:lnTo>
                  <a:cubicBezTo>
                    <a:pt x="454" y="11371"/>
                    <a:pt x="1542" y="13292"/>
                    <a:pt x="3145" y="14728"/>
                  </a:cubicBezTo>
                  <a:cubicBezTo>
                    <a:pt x="6124" y="15076"/>
                    <a:pt x="9028" y="15968"/>
                    <a:pt x="11674" y="17375"/>
                  </a:cubicBezTo>
                  <a:lnTo>
                    <a:pt x="26886" y="17375"/>
                  </a:lnTo>
                  <a:lnTo>
                    <a:pt x="26311" y="12793"/>
                  </a:lnTo>
                  <a:cubicBezTo>
                    <a:pt x="25419" y="5746"/>
                    <a:pt x="18962" y="0"/>
                    <a:pt x="11901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32672" y="4522509"/>
              <a:ext cx="1241459" cy="620994"/>
            </a:xfrm>
            <a:custGeom>
              <a:avLst/>
              <a:gdLst/>
              <a:ahLst/>
              <a:cxnLst/>
              <a:rect l="l" t="t" r="r" b="b"/>
              <a:pathLst>
                <a:path w="35129" h="17572" extrusionOk="0">
                  <a:moveTo>
                    <a:pt x="12083" y="0"/>
                  </a:moveTo>
                  <a:cubicBezTo>
                    <a:pt x="5021" y="0"/>
                    <a:pt x="1" y="5731"/>
                    <a:pt x="893" y="12793"/>
                  </a:cubicBezTo>
                  <a:lnTo>
                    <a:pt x="1317" y="16196"/>
                  </a:lnTo>
                  <a:cubicBezTo>
                    <a:pt x="2315" y="16589"/>
                    <a:pt x="3267" y="17042"/>
                    <a:pt x="4205" y="17572"/>
                  </a:cubicBezTo>
                  <a:lnTo>
                    <a:pt x="26448" y="17572"/>
                  </a:lnTo>
                  <a:cubicBezTo>
                    <a:pt x="29080" y="15938"/>
                    <a:pt x="32043" y="14925"/>
                    <a:pt x="35128" y="14608"/>
                  </a:cubicBezTo>
                  <a:lnTo>
                    <a:pt x="34901" y="12793"/>
                  </a:lnTo>
                  <a:cubicBezTo>
                    <a:pt x="34009" y="5731"/>
                    <a:pt x="27552" y="0"/>
                    <a:pt x="2050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35545" y="4522509"/>
              <a:ext cx="1254782" cy="620994"/>
            </a:xfrm>
            <a:custGeom>
              <a:avLst/>
              <a:gdLst/>
              <a:ahLst/>
              <a:cxnLst/>
              <a:rect l="l" t="t" r="r" b="b"/>
              <a:pathLst>
                <a:path w="35506" h="17572" extrusionOk="0">
                  <a:moveTo>
                    <a:pt x="12082" y="0"/>
                  </a:moveTo>
                  <a:cubicBezTo>
                    <a:pt x="5020" y="0"/>
                    <a:pt x="0" y="5731"/>
                    <a:pt x="892" y="12793"/>
                  </a:cubicBezTo>
                  <a:lnTo>
                    <a:pt x="1104" y="14472"/>
                  </a:lnTo>
                  <a:lnTo>
                    <a:pt x="13609" y="14472"/>
                  </a:lnTo>
                  <a:cubicBezTo>
                    <a:pt x="17677" y="14502"/>
                    <a:pt x="21684" y="15560"/>
                    <a:pt x="25223" y="17572"/>
                  </a:cubicBezTo>
                  <a:lnTo>
                    <a:pt x="35505" y="17572"/>
                  </a:lnTo>
                  <a:lnTo>
                    <a:pt x="34900" y="12793"/>
                  </a:lnTo>
                  <a:cubicBezTo>
                    <a:pt x="34008" y="5731"/>
                    <a:pt x="27551" y="0"/>
                    <a:pt x="2050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357231" y="5049955"/>
              <a:ext cx="301415" cy="93545"/>
            </a:xfrm>
            <a:custGeom>
              <a:avLst/>
              <a:gdLst/>
              <a:ahLst/>
              <a:cxnLst/>
              <a:rect l="l" t="t" r="r" b="b"/>
              <a:pathLst>
                <a:path w="8529" h="2647" extrusionOk="0">
                  <a:moveTo>
                    <a:pt x="0" y="0"/>
                  </a:moveTo>
                  <a:lnTo>
                    <a:pt x="0" y="0"/>
                  </a:lnTo>
                  <a:cubicBezTo>
                    <a:pt x="1875" y="1709"/>
                    <a:pt x="4325" y="2647"/>
                    <a:pt x="6865" y="2647"/>
                  </a:cubicBezTo>
                  <a:lnTo>
                    <a:pt x="8529" y="2647"/>
                  </a:lnTo>
                  <a:cubicBezTo>
                    <a:pt x="5883" y="1240"/>
                    <a:pt x="2994" y="348"/>
                    <a:pt x="0" y="0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0650" y="5122084"/>
              <a:ext cx="803738" cy="21416"/>
            </a:xfrm>
            <a:custGeom>
              <a:avLst/>
              <a:gdLst/>
              <a:ahLst/>
              <a:cxnLst/>
              <a:rect l="l" t="t" r="r" b="b"/>
              <a:pathLst>
                <a:path w="22743" h="606" extrusionOk="0">
                  <a:moveTo>
                    <a:pt x="4809" y="1"/>
                  </a:moveTo>
                  <a:cubicBezTo>
                    <a:pt x="3191" y="1"/>
                    <a:pt x="1573" y="197"/>
                    <a:pt x="0" y="606"/>
                  </a:cubicBezTo>
                  <a:lnTo>
                    <a:pt x="22743" y="606"/>
                  </a:lnTo>
                  <a:cubicBezTo>
                    <a:pt x="21140" y="197"/>
                    <a:pt x="19476" y="1"/>
                    <a:pt x="1782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06261" y="5122084"/>
              <a:ext cx="803773" cy="21416"/>
            </a:xfrm>
            <a:custGeom>
              <a:avLst/>
              <a:gdLst/>
              <a:ahLst/>
              <a:cxnLst/>
              <a:rect l="l" t="t" r="r" b="b"/>
              <a:pathLst>
                <a:path w="22744" h="606" extrusionOk="0">
                  <a:moveTo>
                    <a:pt x="4810" y="1"/>
                  </a:moveTo>
                  <a:cubicBezTo>
                    <a:pt x="3192" y="1"/>
                    <a:pt x="1574" y="197"/>
                    <a:pt x="1" y="606"/>
                  </a:cubicBezTo>
                  <a:lnTo>
                    <a:pt x="22744" y="606"/>
                  </a:lnTo>
                  <a:cubicBezTo>
                    <a:pt x="21141" y="197"/>
                    <a:pt x="19477" y="1"/>
                    <a:pt x="1782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50868" y="3924523"/>
              <a:ext cx="583569" cy="463873"/>
            </a:xfrm>
            <a:custGeom>
              <a:avLst/>
              <a:gdLst/>
              <a:ahLst/>
              <a:cxnLst/>
              <a:rect l="l" t="t" r="r" b="b"/>
              <a:pathLst>
                <a:path w="16513" h="13126" extrusionOk="0">
                  <a:moveTo>
                    <a:pt x="7425" y="1"/>
                  </a:moveTo>
                  <a:cubicBezTo>
                    <a:pt x="4204" y="1"/>
                    <a:pt x="1013" y="2450"/>
                    <a:pt x="0" y="5580"/>
                  </a:cubicBezTo>
                  <a:cubicBezTo>
                    <a:pt x="2737" y="6956"/>
                    <a:pt x="4386" y="9769"/>
                    <a:pt x="4265" y="13126"/>
                  </a:cubicBezTo>
                  <a:cubicBezTo>
                    <a:pt x="5958" y="8333"/>
                    <a:pt x="10827" y="4673"/>
                    <a:pt x="15832" y="4673"/>
                  </a:cubicBezTo>
                  <a:lnTo>
                    <a:pt x="16513" y="4673"/>
                  </a:lnTo>
                  <a:cubicBezTo>
                    <a:pt x="16407" y="1997"/>
                    <a:pt x="14411" y="1"/>
                    <a:pt x="1150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898011" y="3924523"/>
              <a:ext cx="571837" cy="462283"/>
            </a:xfrm>
            <a:custGeom>
              <a:avLst/>
              <a:gdLst/>
              <a:ahLst/>
              <a:cxnLst/>
              <a:rect l="l" t="t" r="r" b="b"/>
              <a:pathLst>
                <a:path w="16181" h="13081" extrusionOk="0">
                  <a:moveTo>
                    <a:pt x="7047" y="1"/>
                  </a:moveTo>
                  <a:cubicBezTo>
                    <a:pt x="4144" y="1"/>
                    <a:pt x="1271" y="1997"/>
                    <a:pt x="0" y="4673"/>
                  </a:cubicBezTo>
                  <a:lnTo>
                    <a:pt x="3388" y="4673"/>
                  </a:lnTo>
                  <a:cubicBezTo>
                    <a:pt x="8378" y="4673"/>
                    <a:pt x="11795" y="8317"/>
                    <a:pt x="11644" y="13081"/>
                  </a:cubicBezTo>
                  <a:cubicBezTo>
                    <a:pt x="12460" y="10873"/>
                    <a:pt x="13867" y="8922"/>
                    <a:pt x="15712" y="7455"/>
                  </a:cubicBezTo>
                  <a:lnTo>
                    <a:pt x="15984" y="6216"/>
                  </a:lnTo>
                  <a:cubicBezTo>
                    <a:pt x="15999" y="6170"/>
                    <a:pt x="16014" y="6125"/>
                    <a:pt x="16029" y="6064"/>
                  </a:cubicBezTo>
                  <a:cubicBezTo>
                    <a:pt x="16105" y="5701"/>
                    <a:pt x="16135" y="5338"/>
                    <a:pt x="16150" y="4960"/>
                  </a:cubicBezTo>
                  <a:cubicBezTo>
                    <a:pt x="16180" y="2133"/>
                    <a:pt x="14139" y="1"/>
                    <a:pt x="1113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518967" y="3924523"/>
              <a:ext cx="599614" cy="219673"/>
            </a:xfrm>
            <a:custGeom>
              <a:avLst/>
              <a:gdLst/>
              <a:ahLst/>
              <a:cxnLst/>
              <a:rect l="l" t="t" r="r" b="b"/>
              <a:pathLst>
                <a:path w="16967" h="6216" extrusionOk="0">
                  <a:moveTo>
                    <a:pt x="7576" y="1"/>
                  </a:moveTo>
                  <a:cubicBezTo>
                    <a:pt x="4144" y="1"/>
                    <a:pt x="757" y="2783"/>
                    <a:pt x="1" y="6200"/>
                  </a:cubicBezTo>
                  <a:cubicBezTo>
                    <a:pt x="1709" y="5218"/>
                    <a:pt x="3645" y="4703"/>
                    <a:pt x="5611" y="4673"/>
                  </a:cubicBezTo>
                  <a:lnTo>
                    <a:pt x="11478" y="4673"/>
                  </a:lnTo>
                  <a:cubicBezTo>
                    <a:pt x="11525" y="4672"/>
                    <a:pt x="11573" y="4672"/>
                    <a:pt x="11620" y="4672"/>
                  </a:cubicBezTo>
                  <a:cubicBezTo>
                    <a:pt x="13370" y="4672"/>
                    <a:pt x="15085" y="5214"/>
                    <a:pt x="16513" y="6216"/>
                  </a:cubicBezTo>
                  <a:cubicBezTo>
                    <a:pt x="16528" y="6170"/>
                    <a:pt x="16543" y="6125"/>
                    <a:pt x="16559" y="6064"/>
                  </a:cubicBezTo>
                  <a:cubicBezTo>
                    <a:pt x="16589" y="5883"/>
                    <a:pt x="16619" y="5686"/>
                    <a:pt x="16649" y="5505"/>
                  </a:cubicBezTo>
                  <a:cubicBezTo>
                    <a:pt x="16967" y="2405"/>
                    <a:pt x="14865" y="1"/>
                    <a:pt x="1167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568222" y="3893530"/>
              <a:ext cx="5044149" cy="1249976"/>
            </a:xfrm>
            <a:custGeom>
              <a:avLst/>
              <a:gdLst/>
              <a:ahLst/>
              <a:cxnLst/>
              <a:rect l="l" t="t" r="r" b="b"/>
              <a:pathLst>
                <a:path w="142732" h="35370" extrusionOk="0">
                  <a:moveTo>
                    <a:pt x="69499" y="878"/>
                  </a:moveTo>
                  <a:cubicBezTo>
                    <a:pt x="72523" y="878"/>
                    <a:pt x="74580" y="3040"/>
                    <a:pt x="74504" y="5913"/>
                  </a:cubicBezTo>
                  <a:cubicBezTo>
                    <a:pt x="73672" y="5671"/>
                    <a:pt x="72795" y="5550"/>
                    <a:pt x="71918" y="5550"/>
                  </a:cubicBezTo>
                  <a:lnTo>
                    <a:pt x="66051" y="5550"/>
                  </a:lnTo>
                  <a:cubicBezTo>
                    <a:pt x="62800" y="5550"/>
                    <a:pt x="59594" y="7108"/>
                    <a:pt x="57296" y="9512"/>
                  </a:cubicBezTo>
                  <a:lnTo>
                    <a:pt x="57825" y="7093"/>
                  </a:lnTo>
                  <a:cubicBezTo>
                    <a:pt x="58566" y="3660"/>
                    <a:pt x="61968" y="878"/>
                    <a:pt x="65401" y="878"/>
                  </a:cubicBezTo>
                  <a:close/>
                  <a:moveTo>
                    <a:pt x="28828" y="13692"/>
                  </a:moveTo>
                  <a:lnTo>
                    <a:pt x="28828" y="13692"/>
                  </a:lnTo>
                  <a:cubicBezTo>
                    <a:pt x="28826" y="13750"/>
                    <a:pt x="28824" y="13808"/>
                    <a:pt x="28822" y="13867"/>
                  </a:cubicBezTo>
                  <a:cubicBezTo>
                    <a:pt x="28824" y="13863"/>
                    <a:pt x="28825" y="13859"/>
                    <a:pt x="28826" y="13855"/>
                  </a:cubicBezTo>
                  <a:lnTo>
                    <a:pt x="28826" y="13855"/>
                  </a:lnTo>
                  <a:cubicBezTo>
                    <a:pt x="28827" y="13800"/>
                    <a:pt x="28828" y="13746"/>
                    <a:pt x="28828" y="13692"/>
                  </a:cubicBezTo>
                  <a:close/>
                  <a:moveTo>
                    <a:pt x="80175" y="13990"/>
                  </a:moveTo>
                  <a:cubicBezTo>
                    <a:pt x="80175" y="13994"/>
                    <a:pt x="80175" y="13999"/>
                    <a:pt x="80175" y="14003"/>
                  </a:cubicBezTo>
                  <a:cubicBezTo>
                    <a:pt x="80175" y="14003"/>
                    <a:pt x="80175" y="14002"/>
                    <a:pt x="80175" y="14002"/>
                  </a:cubicBezTo>
                  <a:lnTo>
                    <a:pt x="80175" y="14002"/>
                  </a:lnTo>
                  <a:cubicBezTo>
                    <a:pt x="80175" y="13998"/>
                    <a:pt x="80175" y="13994"/>
                    <a:pt x="80175" y="13990"/>
                  </a:cubicBezTo>
                  <a:close/>
                  <a:moveTo>
                    <a:pt x="15712" y="772"/>
                  </a:moveTo>
                  <a:cubicBezTo>
                    <a:pt x="18600" y="772"/>
                    <a:pt x="20596" y="2753"/>
                    <a:pt x="20717" y="5414"/>
                  </a:cubicBezTo>
                  <a:lnTo>
                    <a:pt x="14714" y="5414"/>
                  </a:lnTo>
                  <a:cubicBezTo>
                    <a:pt x="9179" y="5414"/>
                    <a:pt x="3796" y="9905"/>
                    <a:pt x="2707" y="15440"/>
                  </a:cubicBezTo>
                  <a:lnTo>
                    <a:pt x="2360" y="17224"/>
                  </a:lnTo>
                  <a:cubicBezTo>
                    <a:pt x="2178" y="16377"/>
                    <a:pt x="2178" y="15500"/>
                    <a:pt x="2360" y="14668"/>
                  </a:cubicBezTo>
                  <a:lnTo>
                    <a:pt x="4038" y="7002"/>
                  </a:lnTo>
                  <a:cubicBezTo>
                    <a:pt x="4794" y="3569"/>
                    <a:pt x="8196" y="772"/>
                    <a:pt x="11614" y="772"/>
                  </a:cubicBezTo>
                  <a:close/>
                  <a:moveTo>
                    <a:pt x="98517" y="6669"/>
                  </a:moveTo>
                  <a:cubicBezTo>
                    <a:pt x="103431" y="6669"/>
                    <a:pt x="106652" y="10676"/>
                    <a:pt x="105684" y="15591"/>
                  </a:cubicBezTo>
                  <a:lnTo>
                    <a:pt x="105382" y="17118"/>
                  </a:lnTo>
                  <a:cubicBezTo>
                    <a:pt x="103961" y="16634"/>
                    <a:pt x="102464" y="16392"/>
                    <a:pt x="100951" y="16392"/>
                  </a:cubicBezTo>
                  <a:lnTo>
                    <a:pt x="92544" y="16392"/>
                  </a:lnTo>
                  <a:cubicBezTo>
                    <a:pt x="88083" y="16392"/>
                    <a:pt x="83849" y="18403"/>
                    <a:pt x="80810" y="21579"/>
                  </a:cubicBezTo>
                  <a:lnTo>
                    <a:pt x="81989" y="15591"/>
                  </a:lnTo>
                  <a:cubicBezTo>
                    <a:pt x="82957" y="10676"/>
                    <a:pt x="87735" y="6669"/>
                    <a:pt x="92650" y="6669"/>
                  </a:cubicBezTo>
                  <a:close/>
                  <a:moveTo>
                    <a:pt x="47180" y="6533"/>
                  </a:moveTo>
                  <a:cubicBezTo>
                    <a:pt x="52094" y="6533"/>
                    <a:pt x="55300" y="10525"/>
                    <a:pt x="54347" y="15440"/>
                  </a:cubicBezTo>
                  <a:lnTo>
                    <a:pt x="54181" y="16271"/>
                  </a:lnTo>
                  <a:cubicBezTo>
                    <a:pt x="47603" y="16937"/>
                    <a:pt x="41766" y="21927"/>
                    <a:pt x="39952" y="28323"/>
                  </a:cubicBezTo>
                  <a:cubicBezTo>
                    <a:pt x="39755" y="22516"/>
                    <a:pt x="35944" y="17859"/>
                    <a:pt x="30425" y="16559"/>
                  </a:cubicBezTo>
                  <a:lnTo>
                    <a:pt x="30652" y="15440"/>
                  </a:lnTo>
                  <a:cubicBezTo>
                    <a:pt x="31620" y="10525"/>
                    <a:pt x="36398" y="6533"/>
                    <a:pt x="41312" y="6533"/>
                  </a:cubicBezTo>
                  <a:close/>
                  <a:moveTo>
                    <a:pt x="87418" y="878"/>
                  </a:moveTo>
                  <a:cubicBezTo>
                    <a:pt x="90321" y="878"/>
                    <a:pt x="92317" y="2874"/>
                    <a:pt x="92423" y="5550"/>
                  </a:cubicBezTo>
                  <a:lnTo>
                    <a:pt x="91742" y="5550"/>
                  </a:lnTo>
                  <a:cubicBezTo>
                    <a:pt x="86738" y="5550"/>
                    <a:pt x="81869" y="9209"/>
                    <a:pt x="80175" y="14002"/>
                  </a:cubicBezTo>
                  <a:lnTo>
                    <a:pt x="80175" y="14002"/>
                  </a:lnTo>
                  <a:cubicBezTo>
                    <a:pt x="80175" y="14008"/>
                    <a:pt x="80175" y="14013"/>
                    <a:pt x="80175" y="14018"/>
                  </a:cubicBezTo>
                  <a:cubicBezTo>
                    <a:pt x="79993" y="14532"/>
                    <a:pt x="79842" y="15062"/>
                    <a:pt x="79736" y="15591"/>
                  </a:cubicBezTo>
                  <a:lnTo>
                    <a:pt x="77649" y="26206"/>
                  </a:lnTo>
                  <a:cubicBezTo>
                    <a:pt x="77317" y="26917"/>
                    <a:pt x="77044" y="27658"/>
                    <a:pt x="76818" y="28429"/>
                  </a:cubicBezTo>
                  <a:cubicBezTo>
                    <a:pt x="76651" y="21503"/>
                    <a:pt x="71329" y="16196"/>
                    <a:pt x="64116" y="16196"/>
                  </a:cubicBezTo>
                  <a:lnTo>
                    <a:pt x="56192" y="16196"/>
                  </a:lnTo>
                  <a:lnTo>
                    <a:pt x="56313" y="15591"/>
                  </a:lnTo>
                  <a:cubicBezTo>
                    <a:pt x="57281" y="10676"/>
                    <a:pt x="62059" y="6669"/>
                    <a:pt x="66974" y="6669"/>
                  </a:cubicBezTo>
                  <a:lnTo>
                    <a:pt x="72841" y="6669"/>
                  </a:lnTo>
                  <a:cubicBezTo>
                    <a:pt x="77216" y="6669"/>
                    <a:pt x="80237" y="9830"/>
                    <a:pt x="80175" y="13990"/>
                  </a:cubicBezTo>
                  <a:lnTo>
                    <a:pt x="80175" y="13990"/>
                  </a:lnTo>
                  <a:cubicBezTo>
                    <a:pt x="80291" y="10639"/>
                    <a:pt x="78644" y="7832"/>
                    <a:pt x="75910" y="6457"/>
                  </a:cubicBezTo>
                  <a:cubicBezTo>
                    <a:pt x="76923" y="3327"/>
                    <a:pt x="80114" y="878"/>
                    <a:pt x="83335" y="878"/>
                  </a:cubicBezTo>
                  <a:close/>
                  <a:moveTo>
                    <a:pt x="33646" y="772"/>
                  </a:moveTo>
                  <a:cubicBezTo>
                    <a:pt x="36595" y="772"/>
                    <a:pt x="38606" y="2828"/>
                    <a:pt x="38651" y="5565"/>
                  </a:cubicBezTo>
                  <a:cubicBezTo>
                    <a:pt x="34300" y="6290"/>
                    <a:pt x="30342" y="9627"/>
                    <a:pt x="28826" y="13855"/>
                  </a:cubicBezTo>
                  <a:lnTo>
                    <a:pt x="28826" y="13855"/>
                  </a:lnTo>
                  <a:cubicBezTo>
                    <a:pt x="28818" y="14369"/>
                    <a:pt x="28762" y="14899"/>
                    <a:pt x="28656" y="15440"/>
                  </a:cubicBezTo>
                  <a:lnTo>
                    <a:pt x="28505" y="16241"/>
                  </a:lnTo>
                  <a:cubicBezTo>
                    <a:pt x="28096" y="16211"/>
                    <a:pt x="27673" y="16196"/>
                    <a:pt x="27250" y="16196"/>
                  </a:cubicBezTo>
                  <a:lnTo>
                    <a:pt x="18827" y="16196"/>
                  </a:lnTo>
                  <a:cubicBezTo>
                    <a:pt x="11206" y="16196"/>
                    <a:pt x="4220" y="22123"/>
                    <a:pt x="2783" y="29623"/>
                  </a:cubicBezTo>
                  <a:cubicBezTo>
                    <a:pt x="2586" y="28565"/>
                    <a:pt x="2586" y="27476"/>
                    <a:pt x="2813" y="26418"/>
                  </a:cubicBezTo>
                  <a:lnTo>
                    <a:pt x="4960" y="15440"/>
                  </a:lnTo>
                  <a:cubicBezTo>
                    <a:pt x="5928" y="10525"/>
                    <a:pt x="10707" y="6533"/>
                    <a:pt x="15621" y="6533"/>
                  </a:cubicBezTo>
                  <a:lnTo>
                    <a:pt x="21488" y="6533"/>
                  </a:lnTo>
                  <a:cubicBezTo>
                    <a:pt x="25805" y="6533"/>
                    <a:pt x="28815" y="9613"/>
                    <a:pt x="28828" y="13692"/>
                  </a:cubicBezTo>
                  <a:lnTo>
                    <a:pt x="28828" y="13692"/>
                  </a:lnTo>
                  <a:cubicBezTo>
                    <a:pt x="28916" y="9601"/>
                    <a:pt x="26362" y="6371"/>
                    <a:pt x="22441" y="5596"/>
                  </a:cubicBezTo>
                  <a:cubicBezTo>
                    <a:pt x="23681" y="2843"/>
                    <a:pt x="26614" y="772"/>
                    <a:pt x="29563" y="772"/>
                  </a:cubicBezTo>
                  <a:close/>
                  <a:moveTo>
                    <a:pt x="11009" y="1"/>
                  </a:moveTo>
                  <a:cubicBezTo>
                    <a:pt x="7138" y="1"/>
                    <a:pt x="3312" y="3131"/>
                    <a:pt x="2465" y="7002"/>
                  </a:cubicBezTo>
                  <a:lnTo>
                    <a:pt x="787" y="14668"/>
                  </a:lnTo>
                  <a:cubicBezTo>
                    <a:pt x="348" y="16664"/>
                    <a:pt x="802" y="18464"/>
                    <a:pt x="1861" y="19734"/>
                  </a:cubicBezTo>
                  <a:lnTo>
                    <a:pt x="560" y="26418"/>
                  </a:lnTo>
                  <a:cubicBezTo>
                    <a:pt x="1" y="29276"/>
                    <a:pt x="681" y="31846"/>
                    <a:pt x="2239" y="33676"/>
                  </a:cubicBezTo>
                  <a:lnTo>
                    <a:pt x="2027" y="35370"/>
                  </a:lnTo>
                  <a:lnTo>
                    <a:pt x="5248" y="35370"/>
                  </a:lnTo>
                  <a:lnTo>
                    <a:pt x="5853" y="30591"/>
                  </a:lnTo>
                  <a:cubicBezTo>
                    <a:pt x="6745" y="23529"/>
                    <a:pt x="13202" y="17798"/>
                    <a:pt x="20248" y="17798"/>
                  </a:cubicBezTo>
                  <a:lnTo>
                    <a:pt x="28671" y="17798"/>
                  </a:lnTo>
                  <a:cubicBezTo>
                    <a:pt x="35733" y="17798"/>
                    <a:pt x="40753" y="23529"/>
                    <a:pt x="39861" y="30591"/>
                  </a:cubicBezTo>
                  <a:lnTo>
                    <a:pt x="39649" y="32270"/>
                  </a:lnTo>
                  <a:lnTo>
                    <a:pt x="27144" y="32270"/>
                  </a:lnTo>
                  <a:cubicBezTo>
                    <a:pt x="23076" y="32300"/>
                    <a:pt x="19069" y="33358"/>
                    <a:pt x="15530" y="35370"/>
                  </a:cubicBezTo>
                  <a:lnTo>
                    <a:pt x="24497" y="35370"/>
                  </a:lnTo>
                  <a:cubicBezTo>
                    <a:pt x="26100" y="34961"/>
                    <a:pt x="27764" y="34765"/>
                    <a:pt x="29412" y="34765"/>
                  </a:cubicBezTo>
                  <a:lnTo>
                    <a:pt x="42431" y="34765"/>
                  </a:lnTo>
                  <a:cubicBezTo>
                    <a:pt x="44049" y="34765"/>
                    <a:pt x="45667" y="34961"/>
                    <a:pt x="47240" y="35370"/>
                  </a:cubicBezTo>
                  <a:lnTo>
                    <a:pt x="51172" y="35370"/>
                  </a:lnTo>
                  <a:cubicBezTo>
                    <a:pt x="48541" y="33736"/>
                    <a:pt x="45577" y="32708"/>
                    <a:pt x="42492" y="32406"/>
                  </a:cubicBezTo>
                  <a:lnTo>
                    <a:pt x="42719" y="30591"/>
                  </a:lnTo>
                  <a:cubicBezTo>
                    <a:pt x="43611" y="23545"/>
                    <a:pt x="50068" y="17798"/>
                    <a:pt x="57114" y="17798"/>
                  </a:cubicBezTo>
                  <a:lnTo>
                    <a:pt x="65537" y="17798"/>
                  </a:lnTo>
                  <a:cubicBezTo>
                    <a:pt x="72599" y="17798"/>
                    <a:pt x="77604" y="23545"/>
                    <a:pt x="76727" y="30591"/>
                  </a:cubicBezTo>
                  <a:lnTo>
                    <a:pt x="76303" y="33994"/>
                  </a:lnTo>
                  <a:cubicBezTo>
                    <a:pt x="75305" y="34387"/>
                    <a:pt x="74353" y="34840"/>
                    <a:pt x="73415" y="35370"/>
                  </a:cubicBezTo>
                  <a:lnTo>
                    <a:pt x="82382" y="35370"/>
                  </a:lnTo>
                  <a:cubicBezTo>
                    <a:pt x="83985" y="34961"/>
                    <a:pt x="85649" y="34765"/>
                    <a:pt x="87297" y="34765"/>
                  </a:cubicBezTo>
                  <a:lnTo>
                    <a:pt x="100316" y="34765"/>
                  </a:lnTo>
                  <a:cubicBezTo>
                    <a:pt x="101934" y="34765"/>
                    <a:pt x="103552" y="34961"/>
                    <a:pt x="105125" y="35370"/>
                  </a:cubicBezTo>
                  <a:lnTo>
                    <a:pt x="109057" y="35370"/>
                  </a:lnTo>
                  <a:cubicBezTo>
                    <a:pt x="105805" y="33341"/>
                    <a:pt x="102039" y="32269"/>
                    <a:pt x="98193" y="32269"/>
                  </a:cubicBezTo>
                  <a:cubicBezTo>
                    <a:pt x="98140" y="32269"/>
                    <a:pt x="98086" y="32269"/>
                    <a:pt x="98033" y="32270"/>
                  </a:cubicBezTo>
                  <a:lnTo>
                    <a:pt x="85029" y="32270"/>
                  </a:lnTo>
                  <a:cubicBezTo>
                    <a:pt x="83093" y="32285"/>
                    <a:pt x="81157" y="32527"/>
                    <a:pt x="79282" y="33011"/>
                  </a:cubicBezTo>
                  <a:lnTo>
                    <a:pt x="79555" y="30788"/>
                  </a:lnTo>
                  <a:cubicBezTo>
                    <a:pt x="80447" y="23741"/>
                    <a:pt x="86904" y="17995"/>
                    <a:pt x="93965" y="17995"/>
                  </a:cubicBezTo>
                  <a:lnTo>
                    <a:pt x="102373" y="17995"/>
                  </a:lnTo>
                  <a:cubicBezTo>
                    <a:pt x="108663" y="17995"/>
                    <a:pt x="113336" y="22562"/>
                    <a:pt x="113653" y="28550"/>
                  </a:cubicBezTo>
                  <a:cubicBezTo>
                    <a:pt x="113442" y="29291"/>
                    <a:pt x="113291" y="30032"/>
                    <a:pt x="113185" y="30788"/>
                  </a:cubicBezTo>
                  <a:lnTo>
                    <a:pt x="112610" y="35370"/>
                  </a:lnTo>
                  <a:lnTo>
                    <a:pt x="115846" y="35370"/>
                  </a:lnTo>
                  <a:lnTo>
                    <a:pt x="116421" y="30788"/>
                  </a:lnTo>
                  <a:cubicBezTo>
                    <a:pt x="117313" y="23741"/>
                    <a:pt x="123770" y="17995"/>
                    <a:pt x="130831" y="17995"/>
                  </a:cubicBezTo>
                  <a:lnTo>
                    <a:pt x="139239" y="17995"/>
                  </a:lnTo>
                  <a:cubicBezTo>
                    <a:pt x="140418" y="17995"/>
                    <a:pt x="141598" y="18161"/>
                    <a:pt x="142732" y="18509"/>
                  </a:cubicBezTo>
                  <a:lnTo>
                    <a:pt x="142732" y="17284"/>
                  </a:lnTo>
                  <a:cubicBezTo>
                    <a:pt x="141195" y="16708"/>
                    <a:pt x="139572" y="16392"/>
                    <a:pt x="137932" y="16392"/>
                  </a:cubicBezTo>
                  <a:cubicBezTo>
                    <a:pt x="137894" y="16392"/>
                    <a:pt x="137856" y="16392"/>
                    <a:pt x="137818" y="16392"/>
                  </a:cubicBezTo>
                  <a:lnTo>
                    <a:pt x="133190" y="16392"/>
                  </a:lnTo>
                  <a:lnTo>
                    <a:pt x="133342" y="15591"/>
                  </a:lnTo>
                  <a:cubicBezTo>
                    <a:pt x="134219" y="11100"/>
                    <a:pt x="138286" y="7380"/>
                    <a:pt x="142732" y="6760"/>
                  </a:cubicBezTo>
                  <a:lnTo>
                    <a:pt x="142732" y="5565"/>
                  </a:lnTo>
                  <a:cubicBezTo>
                    <a:pt x="137863" y="5732"/>
                    <a:pt x="133191" y="9330"/>
                    <a:pt x="131527" y="14002"/>
                  </a:cubicBezTo>
                  <a:lnTo>
                    <a:pt x="131527" y="14002"/>
                  </a:lnTo>
                  <a:cubicBezTo>
                    <a:pt x="131527" y="13999"/>
                    <a:pt x="131527" y="13996"/>
                    <a:pt x="131527" y="13992"/>
                  </a:cubicBezTo>
                  <a:lnTo>
                    <a:pt x="131527" y="13992"/>
                  </a:lnTo>
                  <a:cubicBezTo>
                    <a:pt x="131527" y="13996"/>
                    <a:pt x="131527" y="13999"/>
                    <a:pt x="131527" y="14003"/>
                  </a:cubicBezTo>
                  <a:cubicBezTo>
                    <a:pt x="131527" y="14003"/>
                    <a:pt x="131527" y="14002"/>
                    <a:pt x="131527" y="14002"/>
                  </a:cubicBezTo>
                  <a:lnTo>
                    <a:pt x="131527" y="14002"/>
                  </a:lnTo>
                  <a:cubicBezTo>
                    <a:pt x="131527" y="14008"/>
                    <a:pt x="131527" y="14013"/>
                    <a:pt x="131527" y="14018"/>
                  </a:cubicBezTo>
                  <a:cubicBezTo>
                    <a:pt x="131346" y="14532"/>
                    <a:pt x="131194" y="15062"/>
                    <a:pt x="131088" y="15591"/>
                  </a:cubicBezTo>
                  <a:lnTo>
                    <a:pt x="130937" y="16392"/>
                  </a:lnTo>
                  <a:lnTo>
                    <a:pt x="129395" y="16392"/>
                  </a:lnTo>
                  <a:cubicBezTo>
                    <a:pt x="122212" y="16392"/>
                    <a:pt x="115604" y="21654"/>
                    <a:pt x="113653" y="28520"/>
                  </a:cubicBezTo>
                  <a:cubicBezTo>
                    <a:pt x="113502" y="23862"/>
                    <a:pt x="111022" y="19946"/>
                    <a:pt x="107212" y="17904"/>
                  </a:cubicBezTo>
                  <a:lnTo>
                    <a:pt x="107665" y="15591"/>
                  </a:lnTo>
                  <a:cubicBezTo>
                    <a:pt x="108633" y="10676"/>
                    <a:pt x="113412" y="6669"/>
                    <a:pt x="118326" y="6669"/>
                  </a:cubicBezTo>
                  <a:lnTo>
                    <a:pt x="124193" y="6669"/>
                  </a:lnTo>
                  <a:cubicBezTo>
                    <a:pt x="128569" y="6669"/>
                    <a:pt x="131590" y="9832"/>
                    <a:pt x="131527" y="13992"/>
                  </a:cubicBezTo>
                  <a:lnTo>
                    <a:pt x="131527" y="13992"/>
                  </a:lnTo>
                  <a:cubicBezTo>
                    <a:pt x="131615" y="11759"/>
                    <a:pt x="130905" y="9782"/>
                    <a:pt x="129622" y="8287"/>
                  </a:cubicBezTo>
                  <a:lnTo>
                    <a:pt x="129879" y="7093"/>
                  </a:lnTo>
                  <a:cubicBezTo>
                    <a:pt x="130635" y="3660"/>
                    <a:pt x="134037" y="878"/>
                    <a:pt x="137470" y="878"/>
                  </a:cubicBezTo>
                  <a:lnTo>
                    <a:pt x="141568" y="878"/>
                  </a:lnTo>
                  <a:cubicBezTo>
                    <a:pt x="141961" y="878"/>
                    <a:pt x="142354" y="908"/>
                    <a:pt x="142732" y="983"/>
                  </a:cubicBezTo>
                  <a:lnTo>
                    <a:pt x="142732" y="348"/>
                  </a:lnTo>
                  <a:cubicBezTo>
                    <a:pt x="142157" y="182"/>
                    <a:pt x="141553" y="91"/>
                    <a:pt x="140948" y="91"/>
                  </a:cubicBezTo>
                  <a:lnTo>
                    <a:pt x="136850" y="91"/>
                  </a:lnTo>
                  <a:cubicBezTo>
                    <a:pt x="133024" y="91"/>
                    <a:pt x="129259" y="3146"/>
                    <a:pt x="128352" y="6956"/>
                  </a:cubicBezTo>
                  <a:cubicBezTo>
                    <a:pt x="128336" y="7002"/>
                    <a:pt x="128321" y="7047"/>
                    <a:pt x="128321" y="7093"/>
                  </a:cubicBezTo>
                  <a:cubicBezTo>
                    <a:pt x="126878" y="6091"/>
                    <a:pt x="125163" y="5549"/>
                    <a:pt x="123413" y="5549"/>
                  </a:cubicBezTo>
                  <a:cubicBezTo>
                    <a:pt x="123366" y="5549"/>
                    <a:pt x="123318" y="5549"/>
                    <a:pt x="123271" y="5550"/>
                  </a:cubicBezTo>
                  <a:lnTo>
                    <a:pt x="117404" y="5550"/>
                  </a:lnTo>
                  <a:cubicBezTo>
                    <a:pt x="115438" y="5580"/>
                    <a:pt x="113502" y="6095"/>
                    <a:pt x="111794" y="7077"/>
                  </a:cubicBezTo>
                  <a:cubicBezTo>
                    <a:pt x="112550" y="3660"/>
                    <a:pt x="115937" y="878"/>
                    <a:pt x="119369" y="878"/>
                  </a:cubicBezTo>
                  <a:lnTo>
                    <a:pt x="123467" y="878"/>
                  </a:lnTo>
                  <a:cubicBezTo>
                    <a:pt x="126658" y="878"/>
                    <a:pt x="128760" y="3282"/>
                    <a:pt x="128442" y="6382"/>
                  </a:cubicBezTo>
                  <a:cubicBezTo>
                    <a:pt x="128851" y="2843"/>
                    <a:pt x="126476" y="91"/>
                    <a:pt x="122847" y="91"/>
                  </a:cubicBezTo>
                  <a:lnTo>
                    <a:pt x="118749" y="91"/>
                  </a:lnTo>
                  <a:cubicBezTo>
                    <a:pt x="114924" y="91"/>
                    <a:pt x="111158" y="3146"/>
                    <a:pt x="110251" y="6941"/>
                  </a:cubicBezTo>
                  <a:cubicBezTo>
                    <a:pt x="110236" y="7002"/>
                    <a:pt x="110221" y="7047"/>
                    <a:pt x="110206" y="7093"/>
                  </a:cubicBezTo>
                  <a:lnTo>
                    <a:pt x="109934" y="8332"/>
                  </a:lnTo>
                  <a:cubicBezTo>
                    <a:pt x="108089" y="9799"/>
                    <a:pt x="106682" y="11750"/>
                    <a:pt x="105866" y="13958"/>
                  </a:cubicBezTo>
                  <a:cubicBezTo>
                    <a:pt x="106017" y="9194"/>
                    <a:pt x="102600" y="5550"/>
                    <a:pt x="97610" y="5550"/>
                  </a:cubicBezTo>
                  <a:lnTo>
                    <a:pt x="94222" y="5550"/>
                  </a:lnTo>
                  <a:cubicBezTo>
                    <a:pt x="95493" y="2874"/>
                    <a:pt x="98366" y="878"/>
                    <a:pt x="101269" y="878"/>
                  </a:cubicBezTo>
                  <a:lnTo>
                    <a:pt x="105367" y="878"/>
                  </a:lnTo>
                  <a:cubicBezTo>
                    <a:pt x="108361" y="878"/>
                    <a:pt x="110402" y="3010"/>
                    <a:pt x="110372" y="5837"/>
                  </a:cubicBezTo>
                  <a:cubicBezTo>
                    <a:pt x="110493" y="2571"/>
                    <a:pt x="108179" y="91"/>
                    <a:pt x="104732" y="91"/>
                  </a:cubicBezTo>
                  <a:lnTo>
                    <a:pt x="100649" y="91"/>
                  </a:lnTo>
                  <a:cubicBezTo>
                    <a:pt x="97307" y="91"/>
                    <a:pt x="94011" y="2435"/>
                    <a:pt x="92620" y="5550"/>
                  </a:cubicBezTo>
                  <a:lnTo>
                    <a:pt x="92438" y="5550"/>
                  </a:lnTo>
                  <a:cubicBezTo>
                    <a:pt x="92423" y="2435"/>
                    <a:pt x="90140" y="91"/>
                    <a:pt x="86798" y="91"/>
                  </a:cubicBezTo>
                  <a:lnTo>
                    <a:pt x="82715" y="91"/>
                  </a:lnTo>
                  <a:cubicBezTo>
                    <a:pt x="79237" y="91"/>
                    <a:pt x="75820" y="2617"/>
                    <a:pt x="74534" y="5913"/>
                  </a:cubicBezTo>
                  <a:lnTo>
                    <a:pt x="74504" y="5913"/>
                  </a:lnTo>
                  <a:cubicBezTo>
                    <a:pt x="74670" y="2601"/>
                    <a:pt x="72342" y="91"/>
                    <a:pt x="68879" y="91"/>
                  </a:cubicBezTo>
                  <a:lnTo>
                    <a:pt x="64781" y="91"/>
                  </a:lnTo>
                  <a:cubicBezTo>
                    <a:pt x="61273" y="91"/>
                    <a:pt x="57810" y="2677"/>
                    <a:pt x="56570" y="6049"/>
                  </a:cubicBezTo>
                  <a:cubicBezTo>
                    <a:pt x="56434" y="6397"/>
                    <a:pt x="56328" y="6745"/>
                    <a:pt x="56252" y="7093"/>
                  </a:cubicBezTo>
                  <a:lnTo>
                    <a:pt x="55012" y="12763"/>
                  </a:lnTo>
                  <a:cubicBezTo>
                    <a:pt x="54816" y="13156"/>
                    <a:pt x="54665" y="13534"/>
                    <a:pt x="54513" y="13943"/>
                  </a:cubicBezTo>
                  <a:cubicBezTo>
                    <a:pt x="54740" y="9119"/>
                    <a:pt x="51293" y="5414"/>
                    <a:pt x="46272" y="5414"/>
                  </a:cubicBezTo>
                  <a:lnTo>
                    <a:pt x="40496" y="5414"/>
                  </a:lnTo>
                  <a:cubicBezTo>
                    <a:pt x="41796" y="2798"/>
                    <a:pt x="44624" y="878"/>
                    <a:pt x="47467" y="878"/>
                  </a:cubicBezTo>
                  <a:lnTo>
                    <a:pt x="51565" y="878"/>
                  </a:lnTo>
                  <a:cubicBezTo>
                    <a:pt x="54574" y="878"/>
                    <a:pt x="56615" y="3010"/>
                    <a:pt x="56585" y="5837"/>
                  </a:cubicBezTo>
                  <a:cubicBezTo>
                    <a:pt x="56706" y="2571"/>
                    <a:pt x="54393" y="91"/>
                    <a:pt x="50945" y="91"/>
                  </a:cubicBezTo>
                  <a:lnTo>
                    <a:pt x="46847" y="91"/>
                  </a:lnTo>
                  <a:cubicBezTo>
                    <a:pt x="43520" y="91"/>
                    <a:pt x="40224" y="2420"/>
                    <a:pt x="38833" y="5535"/>
                  </a:cubicBezTo>
                  <a:cubicBezTo>
                    <a:pt x="38787" y="5535"/>
                    <a:pt x="38727" y="5550"/>
                    <a:pt x="38666" y="5565"/>
                  </a:cubicBezTo>
                  <a:cubicBezTo>
                    <a:pt x="38696" y="2375"/>
                    <a:pt x="36413" y="1"/>
                    <a:pt x="33026" y="1"/>
                  </a:cubicBezTo>
                  <a:lnTo>
                    <a:pt x="28943" y="1"/>
                  </a:lnTo>
                  <a:cubicBezTo>
                    <a:pt x="25616" y="1"/>
                    <a:pt x="22320" y="2314"/>
                    <a:pt x="20929" y="5429"/>
                  </a:cubicBezTo>
                  <a:cubicBezTo>
                    <a:pt x="20868" y="5414"/>
                    <a:pt x="20793" y="5414"/>
                    <a:pt x="20732" y="5414"/>
                  </a:cubicBezTo>
                  <a:cubicBezTo>
                    <a:pt x="20687" y="2314"/>
                    <a:pt x="18419" y="1"/>
                    <a:pt x="15092" y="1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149006" y="3924523"/>
              <a:ext cx="463343" cy="463873"/>
            </a:xfrm>
            <a:custGeom>
              <a:avLst/>
              <a:gdLst/>
              <a:ahLst/>
              <a:cxnLst/>
              <a:rect l="l" t="t" r="r" b="b"/>
              <a:pathLst>
                <a:path w="13111" h="13126" extrusionOk="0">
                  <a:moveTo>
                    <a:pt x="7849" y="1"/>
                  </a:moveTo>
                  <a:cubicBezTo>
                    <a:pt x="4416" y="1"/>
                    <a:pt x="1014" y="2783"/>
                    <a:pt x="258" y="6216"/>
                  </a:cubicBezTo>
                  <a:lnTo>
                    <a:pt x="1" y="7410"/>
                  </a:lnTo>
                  <a:cubicBezTo>
                    <a:pt x="1286" y="8907"/>
                    <a:pt x="1997" y="10888"/>
                    <a:pt x="1906" y="13126"/>
                  </a:cubicBezTo>
                  <a:cubicBezTo>
                    <a:pt x="3569" y="8453"/>
                    <a:pt x="8242" y="4855"/>
                    <a:pt x="13111" y="4688"/>
                  </a:cubicBezTo>
                  <a:lnTo>
                    <a:pt x="13111" y="122"/>
                  </a:lnTo>
                  <a:cubicBezTo>
                    <a:pt x="12733" y="31"/>
                    <a:pt x="12340" y="1"/>
                    <a:pt x="11947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99308" y="3924523"/>
              <a:ext cx="569716" cy="461752"/>
            </a:xfrm>
            <a:custGeom>
              <a:avLst/>
              <a:gdLst/>
              <a:ahLst/>
              <a:cxnLst/>
              <a:rect l="l" t="t" r="r" b="b"/>
              <a:pathLst>
                <a:path w="16121" h="13066" extrusionOk="0">
                  <a:moveTo>
                    <a:pt x="6972" y="1"/>
                  </a:moveTo>
                  <a:cubicBezTo>
                    <a:pt x="4129" y="1"/>
                    <a:pt x="1301" y="1921"/>
                    <a:pt x="1" y="4537"/>
                  </a:cubicBezTo>
                  <a:lnTo>
                    <a:pt x="5777" y="4537"/>
                  </a:lnTo>
                  <a:cubicBezTo>
                    <a:pt x="10798" y="4537"/>
                    <a:pt x="14245" y="8242"/>
                    <a:pt x="14018" y="13066"/>
                  </a:cubicBezTo>
                  <a:cubicBezTo>
                    <a:pt x="14170" y="12657"/>
                    <a:pt x="14336" y="12279"/>
                    <a:pt x="14517" y="11886"/>
                  </a:cubicBezTo>
                  <a:lnTo>
                    <a:pt x="15757" y="6216"/>
                  </a:lnTo>
                  <a:cubicBezTo>
                    <a:pt x="15833" y="5868"/>
                    <a:pt x="15939" y="5520"/>
                    <a:pt x="16075" y="5172"/>
                  </a:cubicBezTo>
                  <a:cubicBezTo>
                    <a:pt x="16075" y="5097"/>
                    <a:pt x="16090" y="5036"/>
                    <a:pt x="16090" y="4960"/>
                  </a:cubicBezTo>
                  <a:cubicBezTo>
                    <a:pt x="16120" y="2133"/>
                    <a:pt x="14079" y="1"/>
                    <a:pt x="1107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93017" y="3924523"/>
              <a:ext cx="610852" cy="305161"/>
            </a:xfrm>
            <a:custGeom>
              <a:avLst/>
              <a:gdLst/>
              <a:ahLst/>
              <a:cxnLst/>
              <a:rect l="l" t="t" r="r" b="b"/>
              <a:pathLst>
                <a:path w="17285" h="8635" extrusionOk="0">
                  <a:moveTo>
                    <a:pt x="8106" y="1"/>
                  </a:moveTo>
                  <a:cubicBezTo>
                    <a:pt x="4673" y="1"/>
                    <a:pt x="1271" y="2783"/>
                    <a:pt x="530" y="6216"/>
                  </a:cubicBezTo>
                  <a:lnTo>
                    <a:pt x="1" y="8635"/>
                  </a:lnTo>
                  <a:cubicBezTo>
                    <a:pt x="2299" y="6231"/>
                    <a:pt x="5505" y="4673"/>
                    <a:pt x="8756" y="4673"/>
                  </a:cubicBezTo>
                  <a:lnTo>
                    <a:pt x="14623" y="4673"/>
                  </a:lnTo>
                  <a:cubicBezTo>
                    <a:pt x="15500" y="4673"/>
                    <a:pt x="16377" y="4794"/>
                    <a:pt x="17209" y="5036"/>
                  </a:cubicBezTo>
                  <a:cubicBezTo>
                    <a:pt x="17285" y="2163"/>
                    <a:pt x="15228" y="1"/>
                    <a:pt x="1220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61248" y="3920777"/>
              <a:ext cx="572932" cy="462813"/>
            </a:xfrm>
            <a:custGeom>
              <a:avLst/>
              <a:gdLst/>
              <a:ahLst/>
              <a:cxnLst/>
              <a:rect l="l" t="t" r="r" b="b"/>
              <a:pathLst>
                <a:path w="16212" h="13096" extrusionOk="0">
                  <a:moveTo>
                    <a:pt x="7123" y="1"/>
                  </a:moveTo>
                  <a:cubicBezTo>
                    <a:pt x="4174" y="1"/>
                    <a:pt x="1241" y="2072"/>
                    <a:pt x="1" y="4825"/>
                  </a:cubicBezTo>
                  <a:cubicBezTo>
                    <a:pt x="3978" y="5611"/>
                    <a:pt x="6548" y="8922"/>
                    <a:pt x="6382" y="13096"/>
                  </a:cubicBezTo>
                  <a:lnTo>
                    <a:pt x="6397" y="13096"/>
                  </a:lnTo>
                  <a:cubicBezTo>
                    <a:pt x="7894" y="8862"/>
                    <a:pt x="11856" y="5520"/>
                    <a:pt x="16211" y="4794"/>
                  </a:cubicBezTo>
                  <a:cubicBezTo>
                    <a:pt x="16166" y="2057"/>
                    <a:pt x="14155" y="1"/>
                    <a:pt x="11206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645192" y="3920777"/>
              <a:ext cx="655204" cy="581449"/>
            </a:xfrm>
            <a:custGeom>
              <a:avLst/>
              <a:gdLst/>
              <a:ahLst/>
              <a:cxnLst/>
              <a:rect l="l" t="t" r="r" b="b"/>
              <a:pathLst>
                <a:path w="18540" h="16453" extrusionOk="0">
                  <a:moveTo>
                    <a:pt x="9436" y="1"/>
                  </a:moveTo>
                  <a:cubicBezTo>
                    <a:pt x="6003" y="1"/>
                    <a:pt x="2616" y="2798"/>
                    <a:pt x="1860" y="6231"/>
                  </a:cubicBezTo>
                  <a:lnTo>
                    <a:pt x="182" y="13897"/>
                  </a:lnTo>
                  <a:cubicBezTo>
                    <a:pt x="0" y="14729"/>
                    <a:pt x="0" y="15606"/>
                    <a:pt x="182" y="16453"/>
                  </a:cubicBezTo>
                  <a:lnTo>
                    <a:pt x="529" y="14669"/>
                  </a:lnTo>
                  <a:cubicBezTo>
                    <a:pt x="1618" y="9134"/>
                    <a:pt x="7001" y="4643"/>
                    <a:pt x="12536" y="4643"/>
                  </a:cubicBezTo>
                  <a:lnTo>
                    <a:pt x="18539" y="4643"/>
                  </a:lnTo>
                  <a:cubicBezTo>
                    <a:pt x="18418" y="1982"/>
                    <a:pt x="16422" y="1"/>
                    <a:pt x="135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56510" y="4129212"/>
              <a:ext cx="862543" cy="772214"/>
            </a:xfrm>
            <a:custGeom>
              <a:avLst/>
              <a:gdLst/>
              <a:ahLst/>
              <a:cxnLst/>
              <a:rect l="l" t="t" r="r" b="b"/>
              <a:pathLst>
                <a:path w="24407" h="21851" extrusionOk="0">
                  <a:moveTo>
                    <a:pt x="11130" y="0"/>
                  </a:moveTo>
                  <a:cubicBezTo>
                    <a:pt x="6216" y="0"/>
                    <a:pt x="1422" y="4007"/>
                    <a:pt x="469" y="8922"/>
                  </a:cubicBezTo>
                  <a:lnTo>
                    <a:pt x="1" y="11235"/>
                  </a:lnTo>
                  <a:cubicBezTo>
                    <a:pt x="3826" y="13277"/>
                    <a:pt x="6306" y="17193"/>
                    <a:pt x="6457" y="21851"/>
                  </a:cubicBezTo>
                  <a:cubicBezTo>
                    <a:pt x="8408" y="14985"/>
                    <a:pt x="15016" y="9723"/>
                    <a:pt x="22199" y="9723"/>
                  </a:cubicBezTo>
                  <a:lnTo>
                    <a:pt x="23741" y="9723"/>
                  </a:lnTo>
                  <a:lnTo>
                    <a:pt x="23892" y="8922"/>
                  </a:lnTo>
                  <a:cubicBezTo>
                    <a:pt x="23998" y="8393"/>
                    <a:pt x="24150" y="7863"/>
                    <a:pt x="24316" y="7349"/>
                  </a:cubicBezTo>
                  <a:cubicBezTo>
                    <a:pt x="24407" y="3176"/>
                    <a:pt x="21367" y="0"/>
                    <a:pt x="1699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275134" y="4132392"/>
              <a:ext cx="337214" cy="371989"/>
            </a:xfrm>
            <a:custGeom>
              <a:avLst/>
              <a:gdLst/>
              <a:ahLst/>
              <a:cxnLst/>
              <a:rect l="l" t="t" r="r" b="b"/>
              <a:pathLst>
                <a:path w="9542" h="10526" extrusionOk="0">
                  <a:moveTo>
                    <a:pt x="9542" y="1"/>
                  </a:moveTo>
                  <a:cubicBezTo>
                    <a:pt x="5096" y="621"/>
                    <a:pt x="1044" y="4341"/>
                    <a:pt x="152" y="8832"/>
                  </a:cubicBezTo>
                  <a:lnTo>
                    <a:pt x="0" y="9633"/>
                  </a:lnTo>
                  <a:lnTo>
                    <a:pt x="4628" y="9633"/>
                  </a:lnTo>
                  <a:cubicBezTo>
                    <a:pt x="4666" y="9633"/>
                    <a:pt x="4704" y="9633"/>
                    <a:pt x="4742" y="9633"/>
                  </a:cubicBezTo>
                  <a:cubicBezTo>
                    <a:pt x="6382" y="9633"/>
                    <a:pt x="8005" y="9949"/>
                    <a:pt x="9542" y="10525"/>
                  </a:cubicBezTo>
                  <a:lnTo>
                    <a:pt x="954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54002" y="4129212"/>
              <a:ext cx="850280" cy="768998"/>
            </a:xfrm>
            <a:custGeom>
              <a:avLst/>
              <a:gdLst/>
              <a:ahLst/>
              <a:cxnLst/>
              <a:rect l="l" t="t" r="r" b="b"/>
              <a:pathLst>
                <a:path w="24060" h="21760" extrusionOk="0">
                  <a:moveTo>
                    <a:pt x="10783" y="0"/>
                  </a:moveTo>
                  <a:cubicBezTo>
                    <a:pt x="5868" y="0"/>
                    <a:pt x="1075" y="4007"/>
                    <a:pt x="122" y="8922"/>
                  </a:cubicBezTo>
                  <a:lnTo>
                    <a:pt x="1" y="9527"/>
                  </a:lnTo>
                  <a:lnTo>
                    <a:pt x="7925" y="9527"/>
                  </a:lnTo>
                  <a:cubicBezTo>
                    <a:pt x="15138" y="9527"/>
                    <a:pt x="20460" y="14834"/>
                    <a:pt x="20627" y="21760"/>
                  </a:cubicBezTo>
                  <a:cubicBezTo>
                    <a:pt x="20853" y="20989"/>
                    <a:pt x="21126" y="20248"/>
                    <a:pt x="21458" y="19537"/>
                  </a:cubicBezTo>
                  <a:lnTo>
                    <a:pt x="23545" y="8922"/>
                  </a:lnTo>
                  <a:cubicBezTo>
                    <a:pt x="23651" y="8393"/>
                    <a:pt x="23802" y="7863"/>
                    <a:pt x="23968" y="7349"/>
                  </a:cubicBezTo>
                  <a:cubicBezTo>
                    <a:pt x="24059" y="3176"/>
                    <a:pt x="21020" y="0"/>
                    <a:pt x="16650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3998" y="4129212"/>
              <a:ext cx="913327" cy="526919"/>
            </a:xfrm>
            <a:custGeom>
              <a:avLst/>
              <a:gdLst/>
              <a:ahLst/>
              <a:cxnLst/>
              <a:rect l="l" t="t" r="r" b="b"/>
              <a:pathLst>
                <a:path w="25844" h="14910" extrusionOk="0">
                  <a:moveTo>
                    <a:pt x="11841" y="0"/>
                  </a:moveTo>
                  <a:cubicBezTo>
                    <a:pt x="6926" y="0"/>
                    <a:pt x="2148" y="4007"/>
                    <a:pt x="1180" y="8922"/>
                  </a:cubicBezTo>
                  <a:lnTo>
                    <a:pt x="1" y="14910"/>
                  </a:lnTo>
                  <a:cubicBezTo>
                    <a:pt x="3040" y="11734"/>
                    <a:pt x="7274" y="9723"/>
                    <a:pt x="11720" y="9723"/>
                  </a:cubicBezTo>
                  <a:lnTo>
                    <a:pt x="20142" y="9723"/>
                  </a:lnTo>
                  <a:cubicBezTo>
                    <a:pt x="20185" y="9723"/>
                    <a:pt x="20227" y="9723"/>
                    <a:pt x="20269" y="9723"/>
                  </a:cubicBezTo>
                  <a:cubicBezTo>
                    <a:pt x="21738" y="9723"/>
                    <a:pt x="23191" y="9979"/>
                    <a:pt x="24573" y="10449"/>
                  </a:cubicBezTo>
                  <a:lnTo>
                    <a:pt x="24875" y="8922"/>
                  </a:lnTo>
                  <a:cubicBezTo>
                    <a:pt x="25843" y="4007"/>
                    <a:pt x="22622" y="0"/>
                    <a:pt x="17708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43436" y="4124405"/>
              <a:ext cx="879082" cy="770059"/>
            </a:xfrm>
            <a:custGeom>
              <a:avLst/>
              <a:gdLst/>
              <a:ahLst/>
              <a:cxnLst/>
              <a:rect l="l" t="t" r="r" b="b"/>
              <a:pathLst>
                <a:path w="24875" h="21790" extrusionOk="0">
                  <a:moveTo>
                    <a:pt x="10887" y="0"/>
                  </a:moveTo>
                  <a:cubicBezTo>
                    <a:pt x="5973" y="0"/>
                    <a:pt x="1195" y="3992"/>
                    <a:pt x="227" y="8907"/>
                  </a:cubicBezTo>
                  <a:lnTo>
                    <a:pt x="0" y="10026"/>
                  </a:lnTo>
                  <a:cubicBezTo>
                    <a:pt x="5519" y="11326"/>
                    <a:pt x="9330" y="15968"/>
                    <a:pt x="9527" y="21790"/>
                  </a:cubicBezTo>
                  <a:cubicBezTo>
                    <a:pt x="11341" y="15394"/>
                    <a:pt x="17178" y="10404"/>
                    <a:pt x="23756" y="9738"/>
                  </a:cubicBezTo>
                  <a:lnTo>
                    <a:pt x="23922" y="8907"/>
                  </a:lnTo>
                  <a:cubicBezTo>
                    <a:pt x="24875" y="3992"/>
                    <a:pt x="21669" y="0"/>
                    <a:pt x="1675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659611" y="4124405"/>
              <a:ext cx="955523" cy="816036"/>
            </a:xfrm>
            <a:custGeom>
              <a:avLst/>
              <a:gdLst/>
              <a:ahLst/>
              <a:cxnLst/>
              <a:rect l="l" t="t" r="r" b="b"/>
              <a:pathLst>
                <a:path w="27038" h="23091" extrusionOk="0">
                  <a:moveTo>
                    <a:pt x="13035" y="0"/>
                  </a:moveTo>
                  <a:cubicBezTo>
                    <a:pt x="8121" y="0"/>
                    <a:pt x="3342" y="3992"/>
                    <a:pt x="2374" y="8907"/>
                  </a:cubicBezTo>
                  <a:lnTo>
                    <a:pt x="227" y="19885"/>
                  </a:lnTo>
                  <a:cubicBezTo>
                    <a:pt x="0" y="20943"/>
                    <a:pt x="0" y="22032"/>
                    <a:pt x="197" y="23090"/>
                  </a:cubicBezTo>
                  <a:cubicBezTo>
                    <a:pt x="1634" y="15590"/>
                    <a:pt x="8620" y="9663"/>
                    <a:pt x="16241" y="9663"/>
                  </a:cubicBezTo>
                  <a:lnTo>
                    <a:pt x="24664" y="9663"/>
                  </a:lnTo>
                  <a:cubicBezTo>
                    <a:pt x="25087" y="9663"/>
                    <a:pt x="25510" y="9678"/>
                    <a:pt x="25919" y="9708"/>
                  </a:cubicBezTo>
                  <a:lnTo>
                    <a:pt x="26070" y="8907"/>
                  </a:lnTo>
                  <a:cubicBezTo>
                    <a:pt x="27038" y="3992"/>
                    <a:pt x="23817" y="0"/>
                    <a:pt x="18902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70034" y="4529470"/>
              <a:ext cx="1214706" cy="614032"/>
            </a:xfrm>
            <a:custGeom>
              <a:avLst/>
              <a:gdLst/>
              <a:ahLst/>
              <a:cxnLst/>
              <a:rect l="l" t="t" r="r" b="b"/>
              <a:pathLst>
                <a:path w="34372" h="17375" extrusionOk="0">
                  <a:moveTo>
                    <a:pt x="14683" y="0"/>
                  </a:moveTo>
                  <a:cubicBezTo>
                    <a:pt x="7622" y="0"/>
                    <a:pt x="1165" y="5746"/>
                    <a:pt x="273" y="12793"/>
                  </a:cubicBezTo>
                  <a:lnTo>
                    <a:pt x="0" y="15016"/>
                  </a:lnTo>
                  <a:cubicBezTo>
                    <a:pt x="1875" y="14532"/>
                    <a:pt x="3811" y="14290"/>
                    <a:pt x="5747" y="14275"/>
                  </a:cubicBezTo>
                  <a:lnTo>
                    <a:pt x="18751" y="14275"/>
                  </a:lnTo>
                  <a:cubicBezTo>
                    <a:pt x="18804" y="14274"/>
                    <a:pt x="18858" y="14274"/>
                    <a:pt x="18911" y="14274"/>
                  </a:cubicBezTo>
                  <a:cubicBezTo>
                    <a:pt x="22757" y="14274"/>
                    <a:pt x="26523" y="15346"/>
                    <a:pt x="29775" y="17375"/>
                  </a:cubicBezTo>
                  <a:lnTo>
                    <a:pt x="33328" y="17375"/>
                  </a:lnTo>
                  <a:lnTo>
                    <a:pt x="33903" y="12793"/>
                  </a:lnTo>
                  <a:cubicBezTo>
                    <a:pt x="34009" y="12037"/>
                    <a:pt x="34160" y="11296"/>
                    <a:pt x="34371" y="10555"/>
                  </a:cubicBezTo>
                  <a:cubicBezTo>
                    <a:pt x="34054" y="4567"/>
                    <a:pt x="29381" y="0"/>
                    <a:pt x="2310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62200" y="4529470"/>
              <a:ext cx="950151" cy="614032"/>
            </a:xfrm>
            <a:custGeom>
              <a:avLst/>
              <a:gdLst/>
              <a:ahLst/>
              <a:cxnLst/>
              <a:rect l="l" t="t" r="r" b="b"/>
              <a:pathLst>
                <a:path w="26886" h="17375" extrusionOk="0">
                  <a:moveTo>
                    <a:pt x="14985" y="0"/>
                  </a:moveTo>
                  <a:cubicBezTo>
                    <a:pt x="7924" y="0"/>
                    <a:pt x="1467" y="5746"/>
                    <a:pt x="575" y="12793"/>
                  </a:cubicBezTo>
                  <a:lnTo>
                    <a:pt x="0" y="17375"/>
                  </a:lnTo>
                  <a:lnTo>
                    <a:pt x="15212" y="17375"/>
                  </a:lnTo>
                  <a:cubicBezTo>
                    <a:pt x="17949" y="15923"/>
                    <a:pt x="20943" y="15016"/>
                    <a:pt x="24028" y="14698"/>
                  </a:cubicBezTo>
                  <a:cubicBezTo>
                    <a:pt x="25359" y="13488"/>
                    <a:pt x="26342" y="11946"/>
                    <a:pt x="26886" y="10222"/>
                  </a:cubicBezTo>
                  <a:lnTo>
                    <a:pt x="26886" y="514"/>
                  </a:lnTo>
                  <a:cubicBezTo>
                    <a:pt x="25752" y="166"/>
                    <a:pt x="24588" y="0"/>
                    <a:pt x="2339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69847" y="4522509"/>
              <a:ext cx="1241459" cy="620994"/>
            </a:xfrm>
            <a:custGeom>
              <a:avLst/>
              <a:gdLst/>
              <a:ahLst/>
              <a:cxnLst/>
              <a:rect l="l" t="t" r="r" b="b"/>
              <a:pathLst>
                <a:path w="35129" h="17572" extrusionOk="0">
                  <a:moveTo>
                    <a:pt x="14623" y="0"/>
                  </a:moveTo>
                  <a:cubicBezTo>
                    <a:pt x="7577" y="0"/>
                    <a:pt x="1120" y="5731"/>
                    <a:pt x="228" y="12793"/>
                  </a:cubicBezTo>
                  <a:lnTo>
                    <a:pt x="1" y="14608"/>
                  </a:lnTo>
                  <a:cubicBezTo>
                    <a:pt x="3086" y="14910"/>
                    <a:pt x="6050" y="15938"/>
                    <a:pt x="8681" y="17572"/>
                  </a:cubicBezTo>
                  <a:lnTo>
                    <a:pt x="30924" y="17572"/>
                  </a:lnTo>
                  <a:cubicBezTo>
                    <a:pt x="31862" y="17042"/>
                    <a:pt x="32814" y="16589"/>
                    <a:pt x="33812" y="16196"/>
                  </a:cubicBezTo>
                  <a:lnTo>
                    <a:pt x="34236" y="12793"/>
                  </a:lnTo>
                  <a:cubicBezTo>
                    <a:pt x="35128" y="5731"/>
                    <a:pt x="30108" y="0"/>
                    <a:pt x="2304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53650" y="4522509"/>
              <a:ext cx="1254782" cy="620994"/>
            </a:xfrm>
            <a:custGeom>
              <a:avLst/>
              <a:gdLst/>
              <a:ahLst/>
              <a:cxnLst/>
              <a:rect l="l" t="t" r="r" b="b"/>
              <a:pathLst>
                <a:path w="35506" h="17572" extrusionOk="0">
                  <a:moveTo>
                    <a:pt x="15001" y="0"/>
                  </a:moveTo>
                  <a:cubicBezTo>
                    <a:pt x="7955" y="0"/>
                    <a:pt x="1498" y="5731"/>
                    <a:pt x="606" y="12793"/>
                  </a:cubicBezTo>
                  <a:lnTo>
                    <a:pt x="1" y="17572"/>
                  </a:lnTo>
                  <a:lnTo>
                    <a:pt x="10283" y="17572"/>
                  </a:lnTo>
                  <a:cubicBezTo>
                    <a:pt x="13822" y="15560"/>
                    <a:pt x="17814" y="14502"/>
                    <a:pt x="21897" y="14472"/>
                  </a:cubicBezTo>
                  <a:lnTo>
                    <a:pt x="34402" y="14472"/>
                  </a:lnTo>
                  <a:lnTo>
                    <a:pt x="34614" y="12793"/>
                  </a:lnTo>
                  <a:cubicBezTo>
                    <a:pt x="35506" y="5731"/>
                    <a:pt x="30486" y="0"/>
                    <a:pt x="23424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199789" y="5048895"/>
              <a:ext cx="311593" cy="94605"/>
            </a:xfrm>
            <a:custGeom>
              <a:avLst/>
              <a:gdLst/>
              <a:ahLst/>
              <a:cxnLst/>
              <a:rect l="l" t="t" r="r" b="b"/>
              <a:pathLst>
                <a:path w="8817" h="2677" extrusionOk="0">
                  <a:moveTo>
                    <a:pt x="8816" y="0"/>
                  </a:moveTo>
                  <a:lnTo>
                    <a:pt x="8816" y="0"/>
                  </a:lnTo>
                  <a:cubicBezTo>
                    <a:pt x="5731" y="318"/>
                    <a:pt x="2737" y="1225"/>
                    <a:pt x="0" y="2677"/>
                  </a:cubicBezTo>
                  <a:lnTo>
                    <a:pt x="1921" y="2677"/>
                  </a:lnTo>
                  <a:cubicBezTo>
                    <a:pt x="4476" y="2677"/>
                    <a:pt x="6926" y="1724"/>
                    <a:pt x="8816" y="0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9588" y="5122084"/>
              <a:ext cx="803738" cy="21416"/>
            </a:xfrm>
            <a:custGeom>
              <a:avLst/>
              <a:gdLst/>
              <a:ahLst/>
              <a:cxnLst/>
              <a:rect l="l" t="t" r="r" b="b"/>
              <a:pathLst>
                <a:path w="22743" h="606" extrusionOk="0">
                  <a:moveTo>
                    <a:pt x="4915" y="1"/>
                  </a:moveTo>
                  <a:cubicBezTo>
                    <a:pt x="3267" y="1"/>
                    <a:pt x="1603" y="197"/>
                    <a:pt x="0" y="606"/>
                  </a:cubicBezTo>
                  <a:lnTo>
                    <a:pt x="22743" y="606"/>
                  </a:lnTo>
                  <a:cubicBezTo>
                    <a:pt x="21170" y="197"/>
                    <a:pt x="19552" y="1"/>
                    <a:pt x="179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433942" y="5122084"/>
              <a:ext cx="803773" cy="21416"/>
            </a:xfrm>
            <a:custGeom>
              <a:avLst/>
              <a:gdLst/>
              <a:ahLst/>
              <a:cxnLst/>
              <a:rect l="l" t="t" r="r" b="b"/>
              <a:pathLst>
                <a:path w="22744" h="606" extrusionOk="0">
                  <a:moveTo>
                    <a:pt x="4915" y="1"/>
                  </a:moveTo>
                  <a:cubicBezTo>
                    <a:pt x="3267" y="1"/>
                    <a:pt x="1603" y="197"/>
                    <a:pt x="0" y="606"/>
                  </a:cubicBezTo>
                  <a:lnTo>
                    <a:pt x="22743" y="606"/>
                  </a:lnTo>
                  <a:cubicBezTo>
                    <a:pt x="21170" y="197"/>
                    <a:pt x="19552" y="1"/>
                    <a:pt x="179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960000" y="1147200"/>
            <a:ext cx="10272000" cy="2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960000" y="2356800"/>
            <a:ext cx="10272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9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6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389838" y="-28034"/>
            <a:ext cx="11929839" cy="6886211"/>
            <a:chOff x="292378" y="-21025"/>
            <a:chExt cx="8947379" cy="5164658"/>
          </a:xfrm>
        </p:grpSpPr>
        <p:sp>
          <p:nvSpPr>
            <p:cNvPr id="269" name="Google Shape;269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23683" y="159492"/>
                  </a:lnTo>
                  <a:lnTo>
                    <a:pt x="67" y="97044"/>
                  </a:lnTo>
                  <a:lnTo>
                    <a:pt x="88404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534061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7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0" y="159492"/>
                  </a:lnTo>
                  <a:lnTo>
                    <a:pt x="173600" y="159309"/>
                  </a:lnTo>
                  <a:lnTo>
                    <a:pt x="173600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73667" y="159309"/>
                  </a:lnTo>
                  <a:lnTo>
                    <a:pt x="173667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574723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8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1" y="159492"/>
                  </a:lnTo>
                  <a:lnTo>
                    <a:pt x="173601" y="159309"/>
                  </a:lnTo>
                  <a:lnTo>
                    <a:pt x="173601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82331" y="2176031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0"/>
                  </a:moveTo>
                  <a:lnTo>
                    <a:pt x="3872" y="3872"/>
                  </a:lnTo>
                  <a:lnTo>
                    <a:pt x="1" y="5999"/>
                  </a:lnTo>
                  <a:lnTo>
                    <a:pt x="3872" y="8110"/>
                  </a:lnTo>
                  <a:lnTo>
                    <a:pt x="5999" y="11981"/>
                  </a:lnTo>
                  <a:lnTo>
                    <a:pt x="8110" y="8110"/>
                  </a:lnTo>
                  <a:lnTo>
                    <a:pt x="11982" y="5999"/>
                  </a:lnTo>
                  <a:lnTo>
                    <a:pt x="8110" y="3872"/>
                  </a:lnTo>
                  <a:lnTo>
                    <a:pt x="599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860216" y="4458494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1"/>
                  </a:moveTo>
                  <a:lnTo>
                    <a:pt x="3872" y="3873"/>
                  </a:lnTo>
                  <a:lnTo>
                    <a:pt x="0" y="5983"/>
                  </a:lnTo>
                  <a:lnTo>
                    <a:pt x="3872" y="8110"/>
                  </a:lnTo>
                  <a:lnTo>
                    <a:pt x="5999" y="11982"/>
                  </a:lnTo>
                  <a:lnTo>
                    <a:pt x="8109" y="8110"/>
                  </a:lnTo>
                  <a:lnTo>
                    <a:pt x="11981" y="5983"/>
                  </a:lnTo>
                  <a:lnTo>
                    <a:pt x="8109" y="3873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92688" y="1053730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2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2" y="11981"/>
                  </a:lnTo>
                  <a:lnTo>
                    <a:pt x="8109" y="8109"/>
                  </a:lnTo>
                  <a:lnTo>
                    <a:pt x="11981" y="5982"/>
                  </a:lnTo>
                  <a:lnTo>
                    <a:pt x="8109" y="3872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90399" y="3912022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3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3" y="11981"/>
                  </a:lnTo>
                  <a:lnTo>
                    <a:pt x="8110" y="8109"/>
                  </a:lnTo>
                  <a:lnTo>
                    <a:pt x="11981" y="5982"/>
                  </a:lnTo>
                  <a:lnTo>
                    <a:pt x="8110" y="387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572613" y="3814965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1"/>
                  </a:moveTo>
                  <a:lnTo>
                    <a:pt x="2393" y="2410"/>
                  </a:lnTo>
                  <a:lnTo>
                    <a:pt x="0" y="3723"/>
                  </a:lnTo>
                  <a:lnTo>
                    <a:pt x="2393" y="5036"/>
                  </a:lnTo>
                  <a:lnTo>
                    <a:pt x="3706" y="7429"/>
                  </a:lnTo>
                  <a:lnTo>
                    <a:pt x="5019" y="5036"/>
                  </a:lnTo>
                  <a:lnTo>
                    <a:pt x="7428" y="3723"/>
                  </a:lnTo>
                  <a:lnTo>
                    <a:pt x="5019" y="2410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381412" y="4127409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0"/>
                  </a:moveTo>
                  <a:lnTo>
                    <a:pt x="2410" y="2410"/>
                  </a:lnTo>
                  <a:lnTo>
                    <a:pt x="1" y="3723"/>
                  </a:lnTo>
                  <a:lnTo>
                    <a:pt x="2410" y="5035"/>
                  </a:lnTo>
                  <a:lnTo>
                    <a:pt x="3723" y="7428"/>
                  </a:lnTo>
                  <a:lnTo>
                    <a:pt x="5036" y="5035"/>
                  </a:lnTo>
                  <a:lnTo>
                    <a:pt x="7429" y="3723"/>
                  </a:lnTo>
                  <a:lnTo>
                    <a:pt x="5036" y="2410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91520" y="1890250"/>
              <a:ext cx="238327" cy="238359"/>
            </a:xfrm>
            <a:custGeom>
              <a:avLst/>
              <a:gdLst/>
              <a:ahLst/>
              <a:cxnLst/>
              <a:rect l="l" t="t" r="r" b="b"/>
              <a:pathLst>
                <a:path w="7428" h="7429" extrusionOk="0">
                  <a:moveTo>
                    <a:pt x="3722" y="1"/>
                  </a:moveTo>
                  <a:lnTo>
                    <a:pt x="2410" y="2410"/>
                  </a:lnTo>
                  <a:lnTo>
                    <a:pt x="0" y="3723"/>
                  </a:lnTo>
                  <a:lnTo>
                    <a:pt x="2410" y="5036"/>
                  </a:lnTo>
                  <a:lnTo>
                    <a:pt x="3722" y="7429"/>
                  </a:lnTo>
                  <a:lnTo>
                    <a:pt x="5035" y="5036"/>
                  </a:lnTo>
                  <a:lnTo>
                    <a:pt x="7428" y="3723"/>
                  </a:lnTo>
                  <a:lnTo>
                    <a:pt x="5035" y="2410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27277" y="1230743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7" y="0"/>
                  </a:moveTo>
                  <a:lnTo>
                    <a:pt x="2394" y="2393"/>
                  </a:lnTo>
                  <a:lnTo>
                    <a:pt x="1" y="3706"/>
                  </a:lnTo>
                  <a:lnTo>
                    <a:pt x="2394" y="5019"/>
                  </a:lnTo>
                  <a:lnTo>
                    <a:pt x="3707" y="7428"/>
                  </a:lnTo>
                  <a:lnTo>
                    <a:pt x="5019" y="5019"/>
                  </a:lnTo>
                  <a:lnTo>
                    <a:pt x="7429" y="3706"/>
                  </a:lnTo>
                  <a:lnTo>
                    <a:pt x="5019" y="2393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456074" y="340352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0"/>
                  </a:moveTo>
                  <a:lnTo>
                    <a:pt x="2393" y="2393"/>
                  </a:lnTo>
                  <a:lnTo>
                    <a:pt x="0" y="3706"/>
                  </a:lnTo>
                  <a:lnTo>
                    <a:pt x="2393" y="5019"/>
                  </a:lnTo>
                  <a:lnTo>
                    <a:pt x="3706" y="7428"/>
                  </a:lnTo>
                  <a:lnTo>
                    <a:pt x="5019" y="5019"/>
                  </a:lnTo>
                  <a:lnTo>
                    <a:pt x="7428" y="3706"/>
                  </a:lnTo>
                  <a:lnTo>
                    <a:pt x="5019" y="2393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002763" y="4625368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1"/>
                  </a:moveTo>
                  <a:lnTo>
                    <a:pt x="2410" y="2394"/>
                  </a:lnTo>
                  <a:lnTo>
                    <a:pt x="1" y="3707"/>
                  </a:lnTo>
                  <a:lnTo>
                    <a:pt x="2410" y="5019"/>
                  </a:lnTo>
                  <a:lnTo>
                    <a:pt x="3723" y="7429"/>
                  </a:lnTo>
                  <a:lnTo>
                    <a:pt x="5036" y="5019"/>
                  </a:lnTo>
                  <a:lnTo>
                    <a:pt x="7429" y="3707"/>
                  </a:lnTo>
                  <a:lnTo>
                    <a:pt x="5036" y="2394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92378" y="1635555"/>
              <a:ext cx="3093443" cy="3508078"/>
            </a:xfrm>
            <a:custGeom>
              <a:avLst/>
              <a:gdLst/>
              <a:ahLst/>
              <a:cxnLst/>
              <a:rect l="l" t="t" r="r" b="b"/>
              <a:pathLst>
                <a:path w="96414" h="109337" extrusionOk="0">
                  <a:moveTo>
                    <a:pt x="27751" y="3119"/>
                  </a:moveTo>
                  <a:cubicBezTo>
                    <a:pt x="32304" y="3119"/>
                    <a:pt x="33285" y="3767"/>
                    <a:pt x="33285" y="3767"/>
                  </a:cubicBezTo>
                  <a:cubicBezTo>
                    <a:pt x="37289" y="4282"/>
                    <a:pt x="38918" y="7356"/>
                    <a:pt x="36891" y="10630"/>
                  </a:cubicBezTo>
                  <a:lnTo>
                    <a:pt x="35212" y="12109"/>
                  </a:lnTo>
                  <a:cubicBezTo>
                    <a:pt x="32811" y="10488"/>
                    <a:pt x="30032" y="9673"/>
                    <a:pt x="27256" y="9673"/>
                  </a:cubicBezTo>
                  <a:cubicBezTo>
                    <a:pt x="24594" y="9673"/>
                    <a:pt x="21934" y="10422"/>
                    <a:pt x="19609" y="11926"/>
                  </a:cubicBezTo>
                  <a:lnTo>
                    <a:pt x="18180" y="10630"/>
                  </a:lnTo>
                  <a:cubicBezTo>
                    <a:pt x="16152" y="7356"/>
                    <a:pt x="17781" y="4299"/>
                    <a:pt x="21802" y="3800"/>
                  </a:cubicBezTo>
                  <a:cubicBezTo>
                    <a:pt x="21802" y="3800"/>
                    <a:pt x="23181" y="3119"/>
                    <a:pt x="27751" y="3119"/>
                  </a:cubicBezTo>
                  <a:close/>
                  <a:moveTo>
                    <a:pt x="13607" y="11187"/>
                  </a:moveTo>
                  <a:cubicBezTo>
                    <a:pt x="14313" y="11187"/>
                    <a:pt x="15132" y="11424"/>
                    <a:pt x="16086" y="11976"/>
                  </a:cubicBezTo>
                  <a:cubicBezTo>
                    <a:pt x="16717" y="12358"/>
                    <a:pt x="17282" y="12807"/>
                    <a:pt x="17781" y="13322"/>
                  </a:cubicBezTo>
                  <a:cubicBezTo>
                    <a:pt x="16003" y="14934"/>
                    <a:pt x="14673" y="16961"/>
                    <a:pt x="13892" y="19204"/>
                  </a:cubicBezTo>
                  <a:cubicBezTo>
                    <a:pt x="13327" y="19055"/>
                    <a:pt x="12796" y="18822"/>
                    <a:pt x="12297" y="18540"/>
                  </a:cubicBezTo>
                  <a:cubicBezTo>
                    <a:pt x="9539" y="16945"/>
                    <a:pt x="9622" y="15034"/>
                    <a:pt x="10652" y="13222"/>
                  </a:cubicBezTo>
                  <a:cubicBezTo>
                    <a:pt x="11337" y="12037"/>
                    <a:pt x="12271" y="11187"/>
                    <a:pt x="13607" y="11187"/>
                  </a:cubicBezTo>
                  <a:close/>
                  <a:moveTo>
                    <a:pt x="41463" y="11187"/>
                  </a:moveTo>
                  <a:cubicBezTo>
                    <a:pt x="42797" y="11187"/>
                    <a:pt x="43728" y="12037"/>
                    <a:pt x="44402" y="13222"/>
                  </a:cubicBezTo>
                  <a:cubicBezTo>
                    <a:pt x="45465" y="15034"/>
                    <a:pt x="45531" y="16945"/>
                    <a:pt x="42773" y="18540"/>
                  </a:cubicBezTo>
                  <a:cubicBezTo>
                    <a:pt x="42108" y="18905"/>
                    <a:pt x="41410" y="19171"/>
                    <a:pt x="40679" y="19354"/>
                  </a:cubicBezTo>
                  <a:cubicBezTo>
                    <a:pt x="39948" y="17161"/>
                    <a:pt x="38702" y="15200"/>
                    <a:pt x="37040" y="13604"/>
                  </a:cubicBezTo>
                  <a:cubicBezTo>
                    <a:pt x="37605" y="12973"/>
                    <a:pt x="38253" y="12425"/>
                    <a:pt x="38984" y="11976"/>
                  </a:cubicBezTo>
                  <a:cubicBezTo>
                    <a:pt x="39938" y="11424"/>
                    <a:pt x="40757" y="11187"/>
                    <a:pt x="41463" y="11187"/>
                  </a:cubicBezTo>
                  <a:close/>
                  <a:moveTo>
                    <a:pt x="41394" y="24389"/>
                  </a:moveTo>
                  <a:lnTo>
                    <a:pt x="41460" y="24406"/>
                  </a:lnTo>
                  <a:cubicBezTo>
                    <a:pt x="41527" y="26400"/>
                    <a:pt x="41493" y="28975"/>
                    <a:pt x="41477" y="31734"/>
                  </a:cubicBezTo>
                  <a:cubicBezTo>
                    <a:pt x="40845" y="31401"/>
                    <a:pt x="40247" y="31036"/>
                    <a:pt x="39666" y="30637"/>
                  </a:cubicBezTo>
                  <a:cubicBezTo>
                    <a:pt x="40712" y="28709"/>
                    <a:pt x="41311" y="26582"/>
                    <a:pt x="41394" y="24389"/>
                  </a:cubicBezTo>
                  <a:close/>
                  <a:moveTo>
                    <a:pt x="42042" y="24522"/>
                  </a:moveTo>
                  <a:cubicBezTo>
                    <a:pt x="42923" y="24688"/>
                    <a:pt x="43986" y="24888"/>
                    <a:pt x="45332" y="25054"/>
                  </a:cubicBezTo>
                  <a:cubicBezTo>
                    <a:pt x="46096" y="25153"/>
                    <a:pt x="46828" y="25203"/>
                    <a:pt x="47559" y="25220"/>
                  </a:cubicBezTo>
                  <a:cubicBezTo>
                    <a:pt x="47509" y="26034"/>
                    <a:pt x="47326" y="26832"/>
                    <a:pt x="46994" y="27580"/>
                  </a:cubicBezTo>
                  <a:cubicBezTo>
                    <a:pt x="46994" y="27580"/>
                    <a:pt x="46911" y="28842"/>
                    <a:pt x="45216" y="32016"/>
                  </a:cubicBezTo>
                  <a:lnTo>
                    <a:pt x="42042" y="24522"/>
                  </a:lnTo>
                  <a:close/>
                  <a:moveTo>
                    <a:pt x="57586" y="23983"/>
                  </a:moveTo>
                  <a:cubicBezTo>
                    <a:pt x="58516" y="23983"/>
                    <a:pt x="59424" y="24335"/>
                    <a:pt x="59988" y="25070"/>
                  </a:cubicBezTo>
                  <a:cubicBezTo>
                    <a:pt x="56731" y="25303"/>
                    <a:pt x="54206" y="28012"/>
                    <a:pt x="54189" y="31269"/>
                  </a:cubicBezTo>
                  <a:lnTo>
                    <a:pt x="54189" y="32050"/>
                  </a:lnTo>
                  <a:cubicBezTo>
                    <a:pt x="51131" y="32099"/>
                    <a:pt x="49918" y="32581"/>
                    <a:pt x="48290" y="32847"/>
                  </a:cubicBezTo>
                  <a:cubicBezTo>
                    <a:pt x="49437" y="30421"/>
                    <a:pt x="50168" y="27812"/>
                    <a:pt x="50417" y="25137"/>
                  </a:cubicBezTo>
                  <a:cubicBezTo>
                    <a:pt x="53225" y="24904"/>
                    <a:pt x="55535" y="24323"/>
                    <a:pt x="56848" y="24057"/>
                  </a:cubicBezTo>
                  <a:cubicBezTo>
                    <a:pt x="57091" y="24008"/>
                    <a:pt x="57339" y="23983"/>
                    <a:pt x="57586" y="23983"/>
                  </a:cubicBezTo>
                  <a:close/>
                  <a:moveTo>
                    <a:pt x="33434" y="36669"/>
                  </a:moveTo>
                  <a:cubicBezTo>
                    <a:pt x="33733" y="37500"/>
                    <a:pt x="34215" y="38281"/>
                    <a:pt x="34847" y="38912"/>
                  </a:cubicBezTo>
                  <a:cubicBezTo>
                    <a:pt x="34315" y="38447"/>
                    <a:pt x="33866" y="37866"/>
                    <a:pt x="33550" y="37234"/>
                  </a:cubicBezTo>
                  <a:lnTo>
                    <a:pt x="33434" y="36669"/>
                  </a:lnTo>
                  <a:close/>
                  <a:moveTo>
                    <a:pt x="11946" y="21029"/>
                  </a:moveTo>
                  <a:cubicBezTo>
                    <a:pt x="12018" y="21029"/>
                    <a:pt x="12091" y="21030"/>
                    <a:pt x="12164" y="21032"/>
                  </a:cubicBezTo>
                  <a:lnTo>
                    <a:pt x="13327" y="21415"/>
                  </a:lnTo>
                  <a:cubicBezTo>
                    <a:pt x="12214" y="27845"/>
                    <a:pt x="15637" y="34193"/>
                    <a:pt x="21619" y="36802"/>
                  </a:cubicBezTo>
                  <a:lnTo>
                    <a:pt x="21520" y="37234"/>
                  </a:lnTo>
                  <a:cubicBezTo>
                    <a:pt x="20587" y="38980"/>
                    <a:pt x="19213" y="39858"/>
                    <a:pt x="17768" y="39858"/>
                  </a:cubicBezTo>
                  <a:cubicBezTo>
                    <a:pt x="16408" y="39858"/>
                    <a:pt x="14986" y="39080"/>
                    <a:pt x="13809" y="37517"/>
                  </a:cubicBezTo>
                  <a:cubicBezTo>
                    <a:pt x="13809" y="37517"/>
                    <a:pt x="12513" y="36653"/>
                    <a:pt x="10236" y="32714"/>
                  </a:cubicBezTo>
                  <a:cubicBezTo>
                    <a:pt x="7960" y="28759"/>
                    <a:pt x="8043" y="27596"/>
                    <a:pt x="8043" y="27596"/>
                  </a:cubicBezTo>
                  <a:cubicBezTo>
                    <a:pt x="6495" y="23929"/>
                    <a:pt x="8255" y="21029"/>
                    <a:pt x="11946" y="21029"/>
                  </a:cubicBezTo>
                  <a:close/>
                  <a:moveTo>
                    <a:pt x="31241" y="37400"/>
                  </a:moveTo>
                  <a:cubicBezTo>
                    <a:pt x="31291" y="37716"/>
                    <a:pt x="31324" y="38048"/>
                    <a:pt x="31324" y="38364"/>
                  </a:cubicBezTo>
                  <a:cubicBezTo>
                    <a:pt x="31324" y="41555"/>
                    <a:pt x="29629" y="42452"/>
                    <a:pt x="27535" y="42452"/>
                  </a:cubicBezTo>
                  <a:cubicBezTo>
                    <a:pt x="25441" y="42452"/>
                    <a:pt x="23746" y="41555"/>
                    <a:pt x="23746" y="38364"/>
                  </a:cubicBezTo>
                  <a:cubicBezTo>
                    <a:pt x="23746" y="38098"/>
                    <a:pt x="23763" y="37816"/>
                    <a:pt x="23796" y="37533"/>
                  </a:cubicBezTo>
                  <a:cubicBezTo>
                    <a:pt x="24934" y="37825"/>
                    <a:pt x="26096" y="37968"/>
                    <a:pt x="27256" y="37968"/>
                  </a:cubicBezTo>
                  <a:cubicBezTo>
                    <a:pt x="28603" y="37968"/>
                    <a:pt x="29946" y="37775"/>
                    <a:pt x="31241" y="37400"/>
                  </a:cubicBezTo>
                  <a:close/>
                  <a:moveTo>
                    <a:pt x="25560" y="50884"/>
                  </a:moveTo>
                  <a:cubicBezTo>
                    <a:pt x="26560" y="50884"/>
                    <a:pt x="27527" y="50936"/>
                    <a:pt x="28382" y="51043"/>
                  </a:cubicBezTo>
                  <a:cubicBezTo>
                    <a:pt x="31706" y="51458"/>
                    <a:pt x="30825" y="54450"/>
                    <a:pt x="30410" y="55430"/>
                  </a:cubicBezTo>
                  <a:cubicBezTo>
                    <a:pt x="30161" y="56045"/>
                    <a:pt x="29130" y="58055"/>
                    <a:pt x="28083" y="59834"/>
                  </a:cubicBezTo>
                  <a:cubicBezTo>
                    <a:pt x="26960" y="59509"/>
                    <a:pt x="25807" y="59349"/>
                    <a:pt x="24656" y="59349"/>
                  </a:cubicBezTo>
                  <a:cubicBezTo>
                    <a:pt x="22743" y="59349"/>
                    <a:pt x="20837" y="59793"/>
                    <a:pt x="19093" y="60664"/>
                  </a:cubicBezTo>
                  <a:cubicBezTo>
                    <a:pt x="18213" y="59451"/>
                    <a:pt x="17365" y="58006"/>
                    <a:pt x="16318" y="56626"/>
                  </a:cubicBezTo>
                  <a:cubicBezTo>
                    <a:pt x="14507" y="54250"/>
                    <a:pt x="16235" y="52854"/>
                    <a:pt x="17930" y="52073"/>
                  </a:cubicBezTo>
                  <a:cubicBezTo>
                    <a:pt x="19544" y="51310"/>
                    <a:pt x="22692" y="50884"/>
                    <a:pt x="25560" y="50884"/>
                  </a:cubicBezTo>
                  <a:close/>
                  <a:moveTo>
                    <a:pt x="35644" y="55114"/>
                  </a:moveTo>
                  <a:lnTo>
                    <a:pt x="35644" y="55114"/>
                  </a:lnTo>
                  <a:cubicBezTo>
                    <a:pt x="34830" y="57208"/>
                    <a:pt x="33035" y="59917"/>
                    <a:pt x="31806" y="61612"/>
                  </a:cubicBezTo>
                  <a:cubicBezTo>
                    <a:pt x="31706" y="61545"/>
                    <a:pt x="31606" y="61479"/>
                    <a:pt x="31507" y="61412"/>
                  </a:cubicBezTo>
                  <a:cubicBezTo>
                    <a:pt x="32121" y="60033"/>
                    <a:pt x="32952" y="58571"/>
                    <a:pt x="33617" y="56975"/>
                  </a:cubicBezTo>
                  <a:cubicBezTo>
                    <a:pt x="34149" y="55712"/>
                    <a:pt x="34863" y="55197"/>
                    <a:pt x="35644" y="55114"/>
                  </a:cubicBezTo>
                  <a:close/>
                  <a:moveTo>
                    <a:pt x="10659" y="56921"/>
                  </a:moveTo>
                  <a:cubicBezTo>
                    <a:pt x="11902" y="56921"/>
                    <a:pt x="12956" y="58069"/>
                    <a:pt x="13377" y="58620"/>
                  </a:cubicBezTo>
                  <a:cubicBezTo>
                    <a:pt x="13776" y="59152"/>
                    <a:pt x="15006" y="61047"/>
                    <a:pt x="16019" y="62841"/>
                  </a:cubicBezTo>
                  <a:cubicBezTo>
                    <a:pt x="13776" y="65001"/>
                    <a:pt x="12430" y="67926"/>
                    <a:pt x="12247" y="71034"/>
                  </a:cubicBezTo>
                  <a:cubicBezTo>
                    <a:pt x="10752" y="71183"/>
                    <a:pt x="9073" y="71216"/>
                    <a:pt x="7362" y="71432"/>
                  </a:cubicBezTo>
                  <a:cubicBezTo>
                    <a:pt x="7132" y="71462"/>
                    <a:pt x="6919" y="71476"/>
                    <a:pt x="6720" y="71476"/>
                  </a:cubicBezTo>
                  <a:cubicBezTo>
                    <a:pt x="4339" y="71476"/>
                    <a:pt x="4068" y="69462"/>
                    <a:pt x="4221" y="67760"/>
                  </a:cubicBezTo>
                  <a:cubicBezTo>
                    <a:pt x="4420" y="65367"/>
                    <a:pt x="6547" y="60847"/>
                    <a:pt x="8558" y="58188"/>
                  </a:cubicBezTo>
                  <a:cubicBezTo>
                    <a:pt x="9267" y="57253"/>
                    <a:pt x="9990" y="56921"/>
                    <a:pt x="10659" y="56921"/>
                  </a:cubicBezTo>
                  <a:close/>
                  <a:moveTo>
                    <a:pt x="37156" y="73161"/>
                  </a:moveTo>
                  <a:cubicBezTo>
                    <a:pt x="37061" y="73510"/>
                    <a:pt x="36965" y="73800"/>
                    <a:pt x="36899" y="74013"/>
                  </a:cubicBezTo>
                  <a:lnTo>
                    <a:pt x="36899" y="74013"/>
                  </a:lnTo>
                  <a:cubicBezTo>
                    <a:pt x="36951" y="73731"/>
                    <a:pt x="36992" y="73447"/>
                    <a:pt x="37023" y="73161"/>
                  </a:cubicBezTo>
                  <a:close/>
                  <a:moveTo>
                    <a:pt x="42972" y="73177"/>
                  </a:moveTo>
                  <a:lnTo>
                    <a:pt x="42972" y="73177"/>
                  </a:lnTo>
                  <a:cubicBezTo>
                    <a:pt x="43571" y="73210"/>
                    <a:pt x="44185" y="73260"/>
                    <a:pt x="44800" y="73310"/>
                  </a:cubicBezTo>
                  <a:cubicBezTo>
                    <a:pt x="45149" y="74025"/>
                    <a:pt x="45183" y="74955"/>
                    <a:pt x="45099" y="75803"/>
                  </a:cubicBezTo>
                  <a:cubicBezTo>
                    <a:pt x="45016" y="76899"/>
                    <a:pt x="44518" y="78412"/>
                    <a:pt x="43820" y="80007"/>
                  </a:cubicBezTo>
                  <a:cubicBezTo>
                    <a:pt x="43820" y="79974"/>
                    <a:pt x="43803" y="79957"/>
                    <a:pt x="43787" y="79924"/>
                  </a:cubicBezTo>
                  <a:cubicBezTo>
                    <a:pt x="42823" y="78378"/>
                    <a:pt x="42790" y="75221"/>
                    <a:pt x="42972" y="73177"/>
                  </a:cubicBezTo>
                  <a:close/>
                  <a:moveTo>
                    <a:pt x="39948" y="73094"/>
                  </a:moveTo>
                  <a:cubicBezTo>
                    <a:pt x="39915" y="74723"/>
                    <a:pt x="40297" y="77431"/>
                    <a:pt x="41410" y="80555"/>
                  </a:cubicBezTo>
                  <a:cubicBezTo>
                    <a:pt x="41676" y="81320"/>
                    <a:pt x="42025" y="82051"/>
                    <a:pt x="42474" y="82715"/>
                  </a:cubicBezTo>
                  <a:cubicBezTo>
                    <a:pt x="41959" y="83646"/>
                    <a:pt x="41394" y="84543"/>
                    <a:pt x="40762" y="85391"/>
                  </a:cubicBezTo>
                  <a:cubicBezTo>
                    <a:pt x="40056" y="86317"/>
                    <a:pt x="39336" y="86646"/>
                    <a:pt x="38669" y="86646"/>
                  </a:cubicBezTo>
                  <a:cubicBezTo>
                    <a:pt x="37423" y="86646"/>
                    <a:pt x="36366" y="85494"/>
                    <a:pt x="35943" y="84942"/>
                  </a:cubicBezTo>
                  <a:cubicBezTo>
                    <a:pt x="35545" y="84410"/>
                    <a:pt x="34315" y="82516"/>
                    <a:pt x="33301" y="80721"/>
                  </a:cubicBezTo>
                  <a:cubicBezTo>
                    <a:pt x="35166" y="78916"/>
                    <a:pt x="36429" y="76574"/>
                    <a:pt x="36895" y="74034"/>
                  </a:cubicBezTo>
                  <a:lnTo>
                    <a:pt x="36895" y="74034"/>
                  </a:lnTo>
                  <a:lnTo>
                    <a:pt x="37472" y="73144"/>
                  </a:lnTo>
                  <a:cubicBezTo>
                    <a:pt x="38220" y="73111"/>
                    <a:pt x="39051" y="73094"/>
                    <a:pt x="39948" y="73094"/>
                  </a:cubicBezTo>
                  <a:close/>
                  <a:moveTo>
                    <a:pt x="11849" y="74800"/>
                  </a:moveTo>
                  <a:cubicBezTo>
                    <a:pt x="12099" y="74800"/>
                    <a:pt x="12349" y="74802"/>
                    <a:pt x="12596" y="74806"/>
                  </a:cubicBezTo>
                  <a:cubicBezTo>
                    <a:pt x="13344" y="77813"/>
                    <a:pt x="15205" y="80439"/>
                    <a:pt x="17797" y="82167"/>
                  </a:cubicBezTo>
                  <a:cubicBezTo>
                    <a:pt x="17199" y="83530"/>
                    <a:pt x="16368" y="84992"/>
                    <a:pt x="15704" y="86587"/>
                  </a:cubicBezTo>
                  <a:cubicBezTo>
                    <a:pt x="15116" y="87982"/>
                    <a:pt x="14298" y="88463"/>
                    <a:pt x="13436" y="88463"/>
                  </a:cubicBezTo>
                  <a:cubicBezTo>
                    <a:pt x="12593" y="88463"/>
                    <a:pt x="11707" y="88002"/>
                    <a:pt x="10951" y="87485"/>
                  </a:cubicBezTo>
                  <a:cubicBezTo>
                    <a:pt x="8974" y="86105"/>
                    <a:pt x="6132" y="82001"/>
                    <a:pt x="4836" y="78927"/>
                  </a:cubicBezTo>
                  <a:cubicBezTo>
                    <a:pt x="3540" y="75836"/>
                    <a:pt x="6564" y="75105"/>
                    <a:pt x="7628" y="74972"/>
                  </a:cubicBezTo>
                  <a:cubicBezTo>
                    <a:pt x="8198" y="74899"/>
                    <a:pt x="10017" y="74800"/>
                    <a:pt x="11849" y="74800"/>
                  </a:cubicBezTo>
                  <a:close/>
                  <a:moveTo>
                    <a:pt x="30210" y="82915"/>
                  </a:moveTo>
                  <a:cubicBezTo>
                    <a:pt x="31091" y="84128"/>
                    <a:pt x="31955" y="85574"/>
                    <a:pt x="33002" y="86936"/>
                  </a:cubicBezTo>
                  <a:cubicBezTo>
                    <a:pt x="34813" y="89329"/>
                    <a:pt x="33085" y="90708"/>
                    <a:pt x="31390" y="91506"/>
                  </a:cubicBezTo>
                  <a:cubicBezTo>
                    <a:pt x="29778" y="92257"/>
                    <a:pt x="26635" y="92679"/>
                    <a:pt x="23763" y="92679"/>
                  </a:cubicBezTo>
                  <a:cubicBezTo>
                    <a:pt x="22756" y="92679"/>
                    <a:pt x="21784" y="92627"/>
                    <a:pt x="20921" y="92520"/>
                  </a:cubicBezTo>
                  <a:cubicBezTo>
                    <a:pt x="17615" y="92104"/>
                    <a:pt x="18495" y="89113"/>
                    <a:pt x="18911" y="88133"/>
                  </a:cubicBezTo>
                  <a:cubicBezTo>
                    <a:pt x="19160" y="87518"/>
                    <a:pt x="20190" y="85524"/>
                    <a:pt x="21237" y="83746"/>
                  </a:cubicBezTo>
                  <a:cubicBezTo>
                    <a:pt x="22355" y="84062"/>
                    <a:pt x="23502" y="84219"/>
                    <a:pt x="24646" y="84219"/>
                  </a:cubicBezTo>
                  <a:cubicBezTo>
                    <a:pt x="26564" y="84219"/>
                    <a:pt x="28472" y="83779"/>
                    <a:pt x="30210" y="82915"/>
                  </a:cubicBezTo>
                  <a:close/>
                  <a:moveTo>
                    <a:pt x="27538" y="1"/>
                  </a:moveTo>
                  <a:cubicBezTo>
                    <a:pt x="19259" y="1"/>
                    <a:pt x="11470" y="4494"/>
                    <a:pt x="7378" y="11976"/>
                  </a:cubicBezTo>
                  <a:cubicBezTo>
                    <a:pt x="2543" y="20850"/>
                    <a:pt x="4071" y="31834"/>
                    <a:pt x="11150" y="39062"/>
                  </a:cubicBezTo>
                  <a:cubicBezTo>
                    <a:pt x="15569" y="43574"/>
                    <a:pt x="21516" y="45946"/>
                    <a:pt x="27543" y="45946"/>
                  </a:cubicBezTo>
                  <a:cubicBezTo>
                    <a:pt x="31149" y="45946"/>
                    <a:pt x="34784" y="45097"/>
                    <a:pt x="38137" y="43349"/>
                  </a:cubicBezTo>
                  <a:lnTo>
                    <a:pt x="38137" y="43349"/>
                  </a:lnTo>
                  <a:cubicBezTo>
                    <a:pt x="35478" y="46656"/>
                    <a:pt x="35827" y="49381"/>
                    <a:pt x="36010" y="51625"/>
                  </a:cubicBezTo>
                  <a:cubicBezTo>
                    <a:pt x="32469" y="49630"/>
                    <a:pt x="28552" y="48645"/>
                    <a:pt x="24650" y="48645"/>
                  </a:cubicBezTo>
                  <a:cubicBezTo>
                    <a:pt x="19708" y="48645"/>
                    <a:pt x="14789" y="50225"/>
                    <a:pt x="10685" y="53336"/>
                  </a:cubicBezTo>
                  <a:cubicBezTo>
                    <a:pt x="3340" y="58903"/>
                    <a:pt x="0" y="68292"/>
                    <a:pt x="2177" y="77248"/>
                  </a:cubicBezTo>
                  <a:cubicBezTo>
                    <a:pt x="4354" y="86205"/>
                    <a:pt x="11649" y="93001"/>
                    <a:pt x="20722" y="94580"/>
                  </a:cubicBezTo>
                  <a:cubicBezTo>
                    <a:pt x="22036" y="94806"/>
                    <a:pt x="23351" y="94916"/>
                    <a:pt x="24655" y="94916"/>
                  </a:cubicBezTo>
                  <a:cubicBezTo>
                    <a:pt x="32369" y="94916"/>
                    <a:pt x="39681" y="91058"/>
                    <a:pt x="44003" y="84477"/>
                  </a:cubicBezTo>
                  <a:cubicBezTo>
                    <a:pt x="45432" y="85740"/>
                    <a:pt x="46994" y="86438"/>
                    <a:pt x="48091" y="87966"/>
                  </a:cubicBezTo>
                  <a:cubicBezTo>
                    <a:pt x="43521" y="94613"/>
                    <a:pt x="35029" y="99515"/>
                    <a:pt x="29895" y="101593"/>
                  </a:cubicBezTo>
                  <a:cubicBezTo>
                    <a:pt x="23464" y="104185"/>
                    <a:pt x="19110" y="106262"/>
                    <a:pt x="18695" y="108738"/>
                  </a:cubicBezTo>
                  <a:cubicBezTo>
                    <a:pt x="18695" y="108738"/>
                    <a:pt x="18645" y="108971"/>
                    <a:pt x="18545" y="109336"/>
                  </a:cubicBezTo>
                  <a:lnTo>
                    <a:pt x="82389" y="109336"/>
                  </a:lnTo>
                  <a:cubicBezTo>
                    <a:pt x="82422" y="106810"/>
                    <a:pt x="81907" y="103852"/>
                    <a:pt x="76739" y="101177"/>
                  </a:cubicBezTo>
                  <a:cubicBezTo>
                    <a:pt x="72202" y="98834"/>
                    <a:pt x="69942" y="96209"/>
                    <a:pt x="66984" y="89495"/>
                  </a:cubicBezTo>
                  <a:cubicBezTo>
                    <a:pt x="67300" y="89429"/>
                    <a:pt x="67583" y="89346"/>
                    <a:pt x="67832" y="89263"/>
                  </a:cubicBezTo>
                  <a:cubicBezTo>
                    <a:pt x="68330" y="89096"/>
                    <a:pt x="68779" y="88831"/>
                    <a:pt x="69161" y="88465"/>
                  </a:cubicBezTo>
                  <a:lnTo>
                    <a:pt x="71238" y="88465"/>
                  </a:lnTo>
                  <a:lnTo>
                    <a:pt x="71238" y="87667"/>
                  </a:lnTo>
                  <a:lnTo>
                    <a:pt x="72800" y="87667"/>
                  </a:lnTo>
                  <a:lnTo>
                    <a:pt x="72800" y="90293"/>
                  </a:lnTo>
                  <a:lnTo>
                    <a:pt x="75177" y="90293"/>
                  </a:lnTo>
                  <a:lnTo>
                    <a:pt x="75177" y="82217"/>
                  </a:lnTo>
                  <a:lnTo>
                    <a:pt x="72800" y="82217"/>
                  </a:lnTo>
                  <a:lnTo>
                    <a:pt x="72800" y="84859"/>
                  </a:lnTo>
                  <a:lnTo>
                    <a:pt x="71238" y="84859"/>
                  </a:lnTo>
                  <a:lnTo>
                    <a:pt x="71238" y="84045"/>
                  </a:lnTo>
                  <a:lnTo>
                    <a:pt x="71022" y="84045"/>
                  </a:lnTo>
                  <a:cubicBezTo>
                    <a:pt x="71172" y="82682"/>
                    <a:pt x="71188" y="81303"/>
                    <a:pt x="71056" y="79940"/>
                  </a:cubicBezTo>
                  <a:lnTo>
                    <a:pt x="72551" y="79475"/>
                  </a:lnTo>
                  <a:cubicBezTo>
                    <a:pt x="73149" y="79276"/>
                    <a:pt x="73465" y="78644"/>
                    <a:pt x="73282" y="78046"/>
                  </a:cubicBezTo>
                  <a:lnTo>
                    <a:pt x="73099" y="77481"/>
                  </a:lnTo>
                  <a:cubicBezTo>
                    <a:pt x="72937" y="76994"/>
                    <a:pt x="72488" y="76683"/>
                    <a:pt x="72004" y="76683"/>
                  </a:cubicBezTo>
                  <a:cubicBezTo>
                    <a:pt x="71894" y="76683"/>
                    <a:pt x="71782" y="76699"/>
                    <a:pt x="71670" y="76733"/>
                  </a:cubicBezTo>
                  <a:lnTo>
                    <a:pt x="70574" y="77099"/>
                  </a:lnTo>
                  <a:cubicBezTo>
                    <a:pt x="70042" y="75254"/>
                    <a:pt x="68646" y="73310"/>
                    <a:pt x="68081" y="71565"/>
                  </a:cubicBezTo>
                  <a:cubicBezTo>
                    <a:pt x="68098" y="71565"/>
                    <a:pt x="68114" y="71549"/>
                    <a:pt x="68131" y="71532"/>
                  </a:cubicBezTo>
                  <a:lnTo>
                    <a:pt x="75343" y="71532"/>
                  </a:lnTo>
                  <a:cubicBezTo>
                    <a:pt x="78766" y="71532"/>
                    <a:pt x="81558" y="68757"/>
                    <a:pt x="81558" y="65317"/>
                  </a:cubicBezTo>
                  <a:lnTo>
                    <a:pt x="81558" y="47919"/>
                  </a:lnTo>
                  <a:lnTo>
                    <a:pt x="92292" y="47919"/>
                  </a:lnTo>
                  <a:cubicBezTo>
                    <a:pt x="93336" y="48979"/>
                    <a:pt x="94628" y="49666"/>
                    <a:pt x="95329" y="49666"/>
                  </a:cubicBezTo>
                  <a:cubicBezTo>
                    <a:pt x="95353" y="49666"/>
                    <a:pt x="95377" y="49665"/>
                    <a:pt x="95400" y="49664"/>
                  </a:cubicBezTo>
                  <a:cubicBezTo>
                    <a:pt x="95965" y="49664"/>
                    <a:pt x="96413" y="47321"/>
                    <a:pt x="96413" y="44446"/>
                  </a:cubicBezTo>
                  <a:cubicBezTo>
                    <a:pt x="96413" y="42668"/>
                    <a:pt x="96231" y="41106"/>
                    <a:pt x="95965" y="40159"/>
                  </a:cubicBezTo>
                  <a:cubicBezTo>
                    <a:pt x="95848" y="39594"/>
                    <a:pt x="95666" y="39245"/>
                    <a:pt x="95400" y="39245"/>
                  </a:cubicBezTo>
                  <a:cubicBezTo>
                    <a:pt x="93655" y="39278"/>
                    <a:pt x="92907" y="39976"/>
                    <a:pt x="92209" y="40907"/>
                  </a:cubicBezTo>
                  <a:cubicBezTo>
                    <a:pt x="92193" y="40923"/>
                    <a:pt x="92176" y="40956"/>
                    <a:pt x="92159" y="40990"/>
                  </a:cubicBezTo>
                  <a:lnTo>
                    <a:pt x="81558" y="40990"/>
                  </a:lnTo>
                  <a:lnTo>
                    <a:pt x="81558" y="31269"/>
                  </a:lnTo>
                  <a:cubicBezTo>
                    <a:pt x="81558" y="27845"/>
                    <a:pt x="78766" y="25054"/>
                    <a:pt x="75343" y="25054"/>
                  </a:cubicBezTo>
                  <a:lnTo>
                    <a:pt x="63029" y="25054"/>
                  </a:lnTo>
                  <a:cubicBezTo>
                    <a:pt x="62165" y="22545"/>
                    <a:pt x="59806" y="20866"/>
                    <a:pt x="57147" y="20866"/>
                  </a:cubicBezTo>
                  <a:lnTo>
                    <a:pt x="50417" y="20866"/>
                  </a:lnTo>
                  <a:cubicBezTo>
                    <a:pt x="49486" y="10796"/>
                    <a:pt x="42092" y="2521"/>
                    <a:pt x="32188" y="477"/>
                  </a:cubicBezTo>
                  <a:cubicBezTo>
                    <a:pt x="30635" y="156"/>
                    <a:pt x="29078" y="1"/>
                    <a:pt x="27538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22419" y="2524149"/>
              <a:ext cx="877621" cy="1491824"/>
            </a:xfrm>
            <a:custGeom>
              <a:avLst/>
              <a:gdLst/>
              <a:ahLst/>
              <a:cxnLst/>
              <a:rect l="l" t="t" r="r" b="b"/>
              <a:pathLst>
                <a:path w="27353" h="46496" extrusionOk="0">
                  <a:moveTo>
                    <a:pt x="6215" y="1"/>
                  </a:moveTo>
                  <a:cubicBezTo>
                    <a:pt x="2776" y="1"/>
                    <a:pt x="1" y="2793"/>
                    <a:pt x="1" y="6232"/>
                  </a:cubicBezTo>
                  <a:lnTo>
                    <a:pt x="1" y="40264"/>
                  </a:lnTo>
                  <a:cubicBezTo>
                    <a:pt x="1" y="43704"/>
                    <a:pt x="2776" y="46496"/>
                    <a:pt x="6215" y="46496"/>
                  </a:cubicBezTo>
                  <a:lnTo>
                    <a:pt x="21138" y="46496"/>
                  </a:lnTo>
                  <a:cubicBezTo>
                    <a:pt x="24578" y="46496"/>
                    <a:pt x="27353" y="43704"/>
                    <a:pt x="27353" y="40264"/>
                  </a:cubicBezTo>
                  <a:lnTo>
                    <a:pt x="27353" y="6232"/>
                  </a:lnTo>
                  <a:cubicBezTo>
                    <a:pt x="27353" y="2793"/>
                    <a:pt x="24578" y="1"/>
                    <a:pt x="21138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438422" y="2389809"/>
              <a:ext cx="1711735" cy="2224293"/>
            </a:xfrm>
            <a:custGeom>
              <a:avLst/>
              <a:gdLst/>
              <a:ahLst/>
              <a:cxnLst/>
              <a:rect l="l" t="t" r="r" b="b"/>
              <a:pathLst>
                <a:path w="53350" h="69325" extrusionOk="0">
                  <a:moveTo>
                    <a:pt x="27808" y="3119"/>
                  </a:moveTo>
                  <a:cubicBezTo>
                    <a:pt x="29604" y="3119"/>
                    <a:pt x="31338" y="4428"/>
                    <a:pt x="30650" y="7295"/>
                  </a:cubicBezTo>
                  <a:cubicBezTo>
                    <a:pt x="29869" y="10569"/>
                    <a:pt x="28740" y="11134"/>
                    <a:pt x="24436" y="11184"/>
                  </a:cubicBezTo>
                  <a:cubicBezTo>
                    <a:pt x="20207" y="11249"/>
                    <a:pt x="19475" y="12148"/>
                    <a:pt x="16362" y="12148"/>
                  </a:cubicBezTo>
                  <a:cubicBezTo>
                    <a:pt x="16307" y="12148"/>
                    <a:pt x="16251" y="12148"/>
                    <a:pt x="16193" y="12147"/>
                  </a:cubicBezTo>
                  <a:cubicBezTo>
                    <a:pt x="12920" y="12114"/>
                    <a:pt x="8716" y="9372"/>
                    <a:pt x="7636" y="7628"/>
                  </a:cubicBezTo>
                  <a:cubicBezTo>
                    <a:pt x="6572" y="5899"/>
                    <a:pt x="6273" y="4720"/>
                    <a:pt x="7004" y="4188"/>
                  </a:cubicBezTo>
                  <a:cubicBezTo>
                    <a:pt x="7956" y="3514"/>
                    <a:pt x="8718" y="3279"/>
                    <a:pt x="9604" y="3279"/>
                  </a:cubicBezTo>
                  <a:cubicBezTo>
                    <a:pt x="10946" y="3279"/>
                    <a:pt x="12570" y="3818"/>
                    <a:pt x="15562" y="4188"/>
                  </a:cubicBezTo>
                  <a:cubicBezTo>
                    <a:pt x="16558" y="4314"/>
                    <a:pt x="17534" y="4367"/>
                    <a:pt x="18476" y="4367"/>
                  </a:cubicBezTo>
                  <a:cubicBezTo>
                    <a:pt x="22247" y="4367"/>
                    <a:pt x="25455" y="3523"/>
                    <a:pt x="27078" y="3191"/>
                  </a:cubicBezTo>
                  <a:cubicBezTo>
                    <a:pt x="27318" y="3143"/>
                    <a:pt x="27564" y="3119"/>
                    <a:pt x="27808" y="3119"/>
                  </a:cubicBezTo>
                  <a:close/>
                  <a:moveTo>
                    <a:pt x="13202" y="52311"/>
                  </a:moveTo>
                  <a:lnTo>
                    <a:pt x="13202" y="52311"/>
                  </a:lnTo>
                  <a:cubicBezTo>
                    <a:pt x="14066" y="52361"/>
                    <a:pt x="14980" y="52428"/>
                    <a:pt x="15878" y="52544"/>
                  </a:cubicBezTo>
                  <a:cubicBezTo>
                    <a:pt x="16410" y="52594"/>
                    <a:pt x="16991" y="52710"/>
                    <a:pt x="17623" y="52826"/>
                  </a:cubicBezTo>
                  <a:cubicBezTo>
                    <a:pt x="17091" y="54671"/>
                    <a:pt x="17124" y="58094"/>
                    <a:pt x="16193" y="59839"/>
                  </a:cubicBezTo>
                  <a:cubicBezTo>
                    <a:pt x="15696" y="60774"/>
                    <a:pt x="15448" y="61161"/>
                    <a:pt x="15249" y="61161"/>
                  </a:cubicBezTo>
                  <a:cubicBezTo>
                    <a:pt x="14950" y="61161"/>
                    <a:pt x="14766" y="60283"/>
                    <a:pt x="14017" y="59074"/>
                  </a:cubicBezTo>
                  <a:cubicBezTo>
                    <a:pt x="13053" y="57512"/>
                    <a:pt x="13036" y="54355"/>
                    <a:pt x="13202" y="52311"/>
                  </a:cubicBezTo>
                  <a:close/>
                  <a:moveTo>
                    <a:pt x="9513" y="0"/>
                  </a:moveTo>
                  <a:cubicBezTo>
                    <a:pt x="6074" y="0"/>
                    <a:pt x="3282" y="2775"/>
                    <a:pt x="3282" y="6215"/>
                  </a:cubicBezTo>
                  <a:lnTo>
                    <a:pt x="3282" y="13676"/>
                  </a:lnTo>
                  <a:cubicBezTo>
                    <a:pt x="3282" y="17116"/>
                    <a:pt x="6074" y="19891"/>
                    <a:pt x="9513" y="19891"/>
                  </a:cubicBezTo>
                  <a:lnTo>
                    <a:pt x="10228" y="19891"/>
                  </a:lnTo>
                  <a:cubicBezTo>
                    <a:pt x="9995" y="20439"/>
                    <a:pt x="9547" y="21137"/>
                    <a:pt x="8732" y="22068"/>
                  </a:cubicBezTo>
                  <a:cubicBezTo>
                    <a:pt x="4628" y="26754"/>
                    <a:pt x="6705" y="30310"/>
                    <a:pt x="6240" y="33002"/>
                  </a:cubicBezTo>
                  <a:cubicBezTo>
                    <a:pt x="5774" y="35677"/>
                    <a:pt x="2235" y="40563"/>
                    <a:pt x="1105" y="41975"/>
                  </a:cubicBezTo>
                  <a:cubicBezTo>
                    <a:pt x="1" y="43360"/>
                    <a:pt x="2478" y="52546"/>
                    <a:pt x="4026" y="52546"/>
                  </a:cubicBezTo>
                  <a:cubicBezTo>
                    <a:pt x="4038" y="52546"/>
                    <a:pt x="4051" y="52545"/>
                    <a:pt x="4063" y="52544"/>
                  </a:cubicBezTo>
                  <a:cubicBezTo>
                    <a:pt x="5027" y="52444"/>
                    <a:pt x="7320" y="52228"/>
                    <a:pt x="10178" y="52228"/>
                  </a:cubicBezTo>
                  <a:cubicBezTo>
                    <a:pt x="10161" y="53857"/>
                    <a:pt x="10527" y="56565"/>
                    <a:pt x="11640" y="59689"/>
                  </a:cubicBezTo>
                  <a:cubicBezTo>
                    <a:pt x="13319" y="64359"/>
                    <a:pt x="16509" y="64508"/>
                    <a:pt x="18370" y="67150"/>
                  </a:cubicBezTo>
                  <a:cubicBezTo>
                    <a:pt x="19448" y="68680"/>
                    <a:pt x="24488" y="69324"/>
                    <a:pt x="29346" y="69324"/>
                  </a:cubicBezTo>
                  <a:cubicBezTo>
                    <a:pt x="32878" y="69324"/>
                    <a:pt x="36313" y="68984"/>
                    <a:pt x="38062" y="68397"/>
                  </a:cubicBezTo>
                  <a:cubicBezTo>
                    <a:pt x="42216" y="67001"/>
                    <a:pt x="41535" y="59224"/>
                    <a:pt x="40903" y="56582"/>
                  </a:cubicBezTo>
                  <a:cubicBezTo>
                    <a:pt x="40455" y="54638"/>
                    <a:pt x="38926" y="52561"/>
                    <a:pt x="38311" y="50699"/>
                  </a:cubicBezTo>
                  <a:cubicBezTo>
                    <a:pt x="39740" y="49835"/>
                    <a:pt x="41069" y="48822"/>
                    <a:pt x="42316" y="47725"/>
                  </a:cubicBezTo>
                  <a:cubicBezTo>
                    <a:pt x="53350" y="37921"/>
                    <a:pt x="48996" y="25491"/>
                    <a:pt x="46969" y="21603"/>
                  </a:cubicBezTo>
                  <a:cubicBezTo>
                    <a:pt x="44958" y="17714"/>
                    <a:pt x="38893" y="14142"/>
                    <a:pt x="36865" y="12746"/>
                  </a:cubicBezTo>
                  <a:cubicBezTo>
                    <a:pt x="34855" y="11350"/>
                    <a:pt x="33608" y="10253"/>
                    <a:pt x="33608" y="7146"/>
                  </a:cubicBezTo>
                  <a:lnTo>
                    <a:pt x="33608" y="6215"/>
                  </a:lnTo>
                  <a:cubicBezTo>
                    <a:pt x="33608" y="2775"/>
                    <a:pt x="30817" y="0"/>
                    <a:pt x="27377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93047" y="3422016"/>
              <a:ext cx="163698" cy="139923"/>
            </a:xfrm>
            <a:custGeom>
              <a:avLst/>
              <a:gdLst/>
              <a:ahLst/>
              <a:cxnLst/>
              <a:rect l="l" t="t" r="r" b="b"/>
              <a:pathLst>
                <a:path w="5102" h="4361" extrusionOk="0">
                  <a:moveTo>
                    <a:pt x="2925" y="0"/>
                  </a:moveTo>
                  <a:cubicBezTo>
                    <a:pt x="981" y="0"/>
                    <a:pt x="0" y="2343"/>
                    <a:pt x="1379" y="3722"/>
                  </a:cubicBezTo>
                  <a:cubicBezTo>
                    <a:pt x="1820" y="4163"/>
                    <a:pt x="2364" y="4360"/>
                    <a:pt x="2899" y="4360"/>
                  </a:cubicBezTo>
                  <a:cubicBezTo>
                    <a:pt x="4020" y="4360"/>
                    <a:pt x="5102" y="3493"/>
                    <a:pt x="5102" y="2177"/>
                  </a:cubicBezTo>
                  <a:lnTo>
                    <a:pt x="5085" y="2177"/>
                  </a:lnTo>
                  <a:cubicBezTo>
                    <a:pt x="5085" y="981"/>
                    <a:pt x="4121" y="0"/>
                    <a:pt x="2925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61214" y="3013060"/>
              <a:ext cx="44823" cy="678213"/>
            </a:xfrm>
            <a:custGeom>
              <a:avLst/>
              <a:gdLst/>
              <a:ahLst/>
              <a:cxnLst/>
              <a:rect l="l" t="t" r="r" b="b"/>
              <a:pathLst>
                <a:path w="1397" h="21138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20440"/>
                  </a:lnTo>
                  <a:cubicBezTo>
                    <a:pt x="1" y="20905"/>
                    <a:pt x="350" y="21138"/>
                    <a:pt x="699" y="21138"/>
                  </a:cubicBezTo>
                  <a:cubicBezTo>
                    <a:pt x="1048" y="21138"/>
                    <a:pt x="1396" y="20905"/>
                    <a:pt x="1396" y="20440"/>
                  </a:cubicBezTo>
                  <a:lnTo>
                    <a:pt x="1396" y="699"/>
                  </a:lnTo>
                  <a:cubicBezTo>
                    <a:pt x="1396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830751" y="3013060"/>
              <a:ext cx="44823" cy="257033"/>
            </a:xfrm>
            <a:custGeom>
              <a:avLst/>
              <a:gdLst/>
              <a:ahLst/>
              <a:cxnLst/>
              <a:rect l="l" t="t" r="r" b="b"/>
              <a:pathLst>
                <a:path w="1397" h="8011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7312"/>
                  </a:lnTo>
                  <a:cubicBezTo>
                    <a:pt x="1" y="7778"/>
                    <a:pt x="350" y="8010"/>
                    <a:pt x="699" y="8010"/>
                  </a:cubicBezTo>
                  <a:cubicBezTo>
                    <a:pt x="1048" y="8010"/>
                    <a:pt x="1397" y="7778"/>
                    <a:pt x="1397" y="7312"/>
                  </a:cubicBezTo>
                  <a:lnTo>
                    <a:pt x="1397" y="699"/>
                  </a:lnTo>
                  <a:cubicBezTo>
                    <a:pt x="1397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75541" y="3035456"/>
              <a:ext cx="588663" cy="222381"/>
            </a:xfrm>
            <a:custGeom>
              <a:avLst/>
              <a:gdLst/>
              <a:ahLst/>
              <a:cxnLst/>
              <a:rect l="l" t="t" r="r" b="b"/>
              <a:pathLst>
                <a:path w="18347" h="6931" extrusionOk="0">
                  <a:moveTo>
                    <a:pt x="1" y="1"/>
                  </a:moveTo>
                  <a:lnTo>
                    <a:pt x="1" y="6930"/>
                  </a:lnTo>
                  <a:lnTo>
                    <a:pt x="18346" y="6930"/>
                  </a:lnTo>
                  <a:lnTo>
                    <a:pt x="18346" y="1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844208" y="3624600"/>
              <a:ext cx="829622" cy="798243"/>
            </a:xfrm>
            <a:custGeom>
              <a:avLst/>
              <a:gdLst/>
              <a:ahLst/>
              <a:cxnLst/>
              <a:rect l="l" t="t" r="r" b="b"/>
              <a:pathLst>
                <a:path w="25857" h="24879" extrusionOk="0">
                  <a:moveTo>
                    <a:pt x="13410" y="1"/>
                  </a:moveTo>
                  <a:cubicBezTo>
                    <a:pt x="8375" y="1"/>
                    <a:pt x="3855" y="3025"/>
                    <a:pt x="1928" y="7678"/>
                  </a:cubicBezTo>
                  <a:cubicBezTo>
                    <a:pt x="0" y="12331"/>
                    <a:pt x="1064" y="17665"/>
                    <a:pt x="4620" y="21238"/>
                  </a:cubicBezTo>
                  <a:cubicBezTo>
                    <a:pt x="6997" y="23615"/>
                    <a:pt x="10177" y="24879"/>
                    <a:pt x="13415" y="24879"/>
                  </a:cubicBezTo>
                  <a:cubicBezTo>
                    <a:pt x="15019" y="24879"/>
                    <a:pt x="16638" y="24568"/>
                    <a:pt x="18179" y="23930"/>
                  </a:cubicBezTo>
                  <a:cubicBezTo>
                    <a:pt x="22816" y="22002"/>
                    <a:pt x="25857" y="17465"/>
                    <a:pt x="25857" y="12430"/>
                  </a:cubicBezTo>
                  <a:cubicBezTo>
                    <a:pt x="25857" y="5568"/>
                    <a:pt x="20290" y="1"/>
                    <a:pt x="1341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868721" y="2030971"/>
              <a:ext cx="943203" cy="907620"/>
            </a:xfrm>
            <a:custGeom>
              <a:avLst/>
              <a:gdLst/>
              <a:ahLst/>
              <a:cxnLst/>
              <a:rect l="l" t="t" r="r" b="b"/>
              <a:pathLst>
                <a:path w="29397" h="28288" extrusionOk="0">
                  <a:moveTo>
                    <a:pt x="15255" y="1"/>
                  </a:moveTo>
                  <a:cubicBezTo>
                    <a:pt x="9539" y="1"/>
                    <a:pt x="4371" y="3441"/>
                    <a:pt x="2177" y="8725"/>
                  </a:cubicBezTo>
                  <a:cubicBezTo>
                    <a:pt x="0" y="14009"/>
                    <a:pt x="1197" y="20091"/>
                    <a:pt x="5252" y="24146"/>
                  </a:cubicBezTo>
                  <a:cubicBezTo>
                    <a:pt x="7956" y="26851"/>
                    <a:pt x="11578" y="28288"/>
                    <a:pt x="15268" y="28288"/>
                  </a:cubicBezTo>
                  <a:cubicBezTo>
                    <a:pt x="17087" y="28288"/>
                    <a:pt x="18922" y="27939"/>
                    <a:pt x="20672" y="27220"/>
                  </a:cubicBezTo>
                  <a:cubicBezTo>
                    <a:pt x="25957" y="25026"/>
                    <a:pt x="29396" y="19858"/>
                    <a:pt x="29396" y="14142"/>
                  </a:cubicBezTo>
                  <a:cubicBezTo>
                    <a:pt x="29396" y="6332"/>
                    <a:pt x="23065" y="1"/>
                    <a:pt x="1525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117405" y="2893223"/>
              <a:ext cx="631818" cy="874413"/>
            </a:xfrm>
            <a:custGeom>
              <a:avLst/>
              <a:gdLst/>
              <a:ahLst/>
              <a:cxnLst/>
              <a:rect l="l" t="t" r="r" b="b"/>
              <a:pathLst>
                <a:path w="19692" h="27253" extrusionOk="0">
                  <a:moveTo>
                    <a:pt x="12761" y="0"/>
                  </a:moveTo>
                  <a:cubicBezTo>
                    <a:pt x="12450" y="0"/>
                    <a:pt x="12134" y="16"/>
                    <a:pt x="11815" y="47"/>
                  </a:cubicBezTo>
                  <a:cubicBezTo>
                    <a:pt x="8491" y="379"/>
                    <a:pt x="7395" y="3769"/>
                    <a:pt x="6664" y="6012"/>
                  </a:cubicBezTo>
                  <a:cubicBezTo>
                    <a:pt x="6531" y="6461"/>
                    <a:pt x="6364" y="6893"/>
                    <a:pt x="6198" y="7325"/>
                  </a:cubicBezTo>
                  <a:cubicBezTo>
                    <a:pt x="5417" y="8987"/>
                    <a:pt x="3124" y="11396"/>
                    <a:pt x="1429" y="11895"/>
                  </a:cubicBezTo>
                  <a:lnTo>
                    <a:pt x="0" y="12327"/>
                  </a:lnTo>
                  <a:lnTo>
                    <a:pt x="1479" y="12310"/>
                  </a:lnTo>
                  <a:cubicBezTo>
                    <a:pt x="1496" y="12310"/>
                    <a:pt x="2958" y="12344"/>
                    <a:pt x="3822" y="16049"/>
                  </a:cubicBezTo>
                  <a:cubicBezTo>
                    <a:pt x="4753" y="20021"/>
                    <a:pt x="5932" y="23776"/>
                    <a:pt x="10220" y="26003"/>
                  </a:cubicBezTo>
                  <a:cubicBezTo>
                    <a:pt x="11832" y="26834"/>
                    <a:pt x="13377" y="27249"/>
                    <a:pt x="14740" y="27249"/>
                  </a:cubicBezTo>
                  <a:cubicBezTo>
                    <a:pt x="14794" y="27251"/>
                    <a:pt x="14849" y="27252"/>
                    <a:pt x="14904" y="27252"/>
                  </a:cubicBezTo>
                  <a:cubicBezTo>
                    <a:pt x="15778" y="27252"/>
                    <a:pt x="16631" y="27004"/>
                    <a:pt x="17382" y="26535"/>
                  </a:cubicBezTo>
                  <a:cubicBezTo>
                    <a:pt x="18279" y="25936"/>
                    <a:pt x="19293" y="24673"/>
                    <a:pt x="19077" y="22098"/>
                  </a:cubicBezTo>
                  <a:lnTo>
                    <a:pt x="19077" y="22098"/>
                  </a:lnTo>
                  <a:lnTo>
                    <a:pt x="18661" y="22131"/>
                  </a:lnTo>
                  <a:cubicBezTo>
                    <a:pt x="18827" y="24009"/>
                    <a:pt x="18296" y="25405"/>
                    <a:pt x="17149" y="26186"/>
                  </a:cubicBezTo>
                  <a:cubicBezTo>
                    <a:pt x="16496" y="26621"/>
                    <a:pt x="15668" y="26837"/>
                    <a:pt x="14729" y="26837"/>
                  </a:cubicBezTo>
                  <a:cubicBezTo>
                    <a:pt x="13445" y="26837"/>
                    <a:pt x="11954" y="26434"/>
                    <a:pt x="10419" y="25637"/>
                  </a:cubicBezTo>
                  <a:cubicBezTo>
                    <a:pt x="6281" y="23494"/>
                    <a:pt x="5135" y="19838"/>
                    <a:pt x="4221" y="15949"/>
                  </a:cubicBezTo>
                  <a:cubicBezTo>
                    <a:pt x="3623" y="13357"/>
                    <a:pt x="2709" y="12427"/>
                    <a:pt x="2094" y="12078"/>
                  </a:cubicBezTo>
                  <a:cubicBezTo>
                    <a:pt x="3822" y="11263"/>
                    <a:pt x="5833" y="9103"/>
                    <a:pt x="6564" y="7491"/>
                  </a:cubicBezTo>
                  <a:cubicBezTo>
                    <a:pt x="6747" y="7059"/>
                    <a:pt x="6913" y="6611"/>
                    <a:pt x="7062" y="6145"/>
                  </a:cubicBezTo>
                  <a:cubicBezTo>
                    <a:pt x="7760" y="4002"/>
                    <a:pt x="8807" y="761"/>
                    <a:pt x="11865" y="462"/>
                  </a:cubicBezTo>
                  <a:cubicBezTo>
                    <a:pt x="12172" y="433"/>
                    <a:pt x="12476" y="418"/>
                    <a:pt x="12774" y="418"/>
                  </a:cubicBezTo>
                  <a:cubicBezTo>
                    <a:pt x="14832" y="418"/>
                    <a:pt x="16642" y="1109"/>
                    <a:pt x="17731" y="2357"/>
                  </a:cubicBezTo>
                  <a:cubicBezTo>
                    <a:pt x="18944" y="3752"/>
                    <a:pt x="19259" y="5713"/>
                    <a:pt x="18661" y="8206"/>
                  </a:cubicBezTo>
                  <a:lnTo>
                    <a:pt x="19077" y="8306"/>
                  </a:lnTo>
                  <a:cubicBezTo>
                    <a:pt x="19691" y="5713"/>
                    <a:pt x="19326" y="3553"/>
                    <a:pt x="18046" y="2091"/>
                  </a:cubicBezTo>
                  <a:cubicBezTo>
                    <a:pt x="16868" y="753"/>
                    <a:pt x="14940" y="0"/>
                    <a:pt x="1276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804416" y="2456450"/>
              <a:ext cx="357266" cy="834435"/>
            </a:xfrm>
            <a:custGeom>
              <a:avLst/>
              <a:gdLst/>
              <a:ahLst/>
              <a:cxnLst/>
              <a:rect l="l" t="t" r="r" b="b"/>
              <a:pathLst>
                <a:path w="11135" h="26007" extrusionOk="0">
                  <a:moveTo>
                    <a:pt x="416" y="0"/>
                  </a:moveTo>
                  <a:lnTo>
                    <a:pt x="1" y="50"/>
                  </a:lnTo>
                  <a:cubicBezTo>
                    <a:pt x="134" y="1712"/>
                    <a:pt x="134" y="4088"/>
                    <a:pt x="117" y="6830"/>
                  </a:cubicBezTo>
                  <a:cubicBezTo>
                    <a:pt x="67" y="15255"/>
                    <a:pt x="1" y="25741"/>
                    <a:pt x="4321" y="26006"/>
                  </a:cubicBezTo>
                  <a:lnTo>
                    <a:pt x="4454" y="26006"/>
                  </a:lnTo>
                  <a:cubicBezTo>
                    <a:pt x="5202" y="26006"/>
                    <a:pt x="5568" y="25574"/>
                    <a:pt x="5933" y="25159"/>
                  </a:cubicBezTo>
                  <a:cubicBezTo>
                    <a:pt x="6315" y="24694"/>
                    <a:pt x="6681" y="24262"/>
                    <a:pt x="7611" y="24212"/>
                  </a:cubicBezTo>
                  <a:cubicBezTo>
                    <a:pt x="7665" y="24210"/>
                    <a:pt x="7718" y="24208"/>
                    <a:pt x="7770" y="24208"/>
                  </a:cubicBezTo>
                  <a:cubicBezTo>
                    <a:pt x="8894" y="24208"/>
                    <a:pt x="9463" y="24715"/>
                    <a:pt x="9971" y="25176"/>
                  </a:cubicBezTo>
                  <a:cubicBezTo>
                    <a:pt x="10303" y="25475"/>
                    <a:pt x="10619" y="25757"/>
                    <a:pt x="11035" y="25873"/>
                  </a:cubicBezTo>
                  <a:lnTo>
                    <a:pt x="11134" y="25475"/>
                  </a:lnTo>
                  <a:cubicBezTo>
                    <a:pt x="10819" y="25392"/>
                    <a:pt x="10553" y="25142"/>
                    <a:pt x="10254" y="24876"/>
                  </a:cubicBezTo>
                  <a:cubicBezTo>
                    <a:pt x="9716" y="24387"/>
                    <a:pt x="9074" y="23791"/>
                    <a:pt x="7783" y="23791"/>
                  </a:cubicBezTo>
                  <a:cubicBezTo>
                    <a:pt x="7717" y="23791"/>
                    <a:pt x="7648" y="23793"/>
                    <a:pt x="7578" y="23796"/>
                  </a:cubicBezTo>
                  <a:cubicBezTo>
                    <a:pt x="6481" y="23846"/>
                    <a:pt x="6000" y="24428"/>
                    <a:pt x="5601" y="24893"/>
                  </a:cubicBezTo>
                  <a:cubicBezTo>
                    <a:pt x="5275" y="25281"/>
                    <a:pt x="5022" y="25596"/>
                    <a:pt x="4477" y="25596"/>
                  </a:cubicBezTo>
                  <a:cubicBezTo>
                    <a:pt x="4437" y="25596"/>
                    <a:pt x="4397" y="25594"/>
                    <a:pt x="4354" y="25591"/>
                  </a:cubicBezTo>
                  <a:cubicBezTo>
                    <a:pt x="416" y="25358"/>
                    <a:pt x="483" y="14640"/>
                    <a:pt x="532" y="6830"/>
                  </a:cubicBezTo>
                  <a:cubicBezTo>
                    <a:pt x="549" y="4072"/>
                    <a:pt x="549" y="1695"/>
                    <a:pt x="41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105116" y="3170341"/>
              <a:ext cx="104533" cy="89806"/>
            </a:xfrm>
            <a:custGeom>
              <a:avLst/>
              <a:gdLst/>
              <a:ahLst/>
              <a:cxnLst/>
              <a:rect l="l" t="t" r="r" b="b"/>
              <a:pathLst>
                <a:path w="3258" h="2799" extrusionOk="0">
                  <a:moveTo>
                    <a:pt x="1862" y="1"/>
                  </a:moveTo>
                  <a:cubicBezTo>
                    <a:pt x="616" y="1"/>
                    <a:pt x="1" y="1496"/>
                    <a:pt x="882" y="2377"/>
                  </a:cubicBezTo>
                  <a:cubicBezTo>
                    <a:pt x="1168" y="2669"/>
                    <a:pt x="1519" y="2799"/>
                    <a:pt x="1863" y="2799"/>
                  </a:cubicBezTo>
                  <a:cubicBezTo>
                    <a:pt x="2577" y="2799"/>
                    <a:pt x="3258" y="2238"/>
                    <a:pt x="3258" y="1397"/>
                  </a:cubicBezTo>
                  <a:cubicBezTo>
                    <a:pt x="3258" y="616"/>
                    <a:pt x="2643" y="1"/>
                    <a:pt x="186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98778" y="3194501"/>
              <a:ext cx="104533" cy="89966"/>
            </a:xfrm>
            <a:custGeom>
              <a:avLst/>
              <a:gdLst/>
              <a:ahLst/>
              <a:cxnLst/>
              <a:rect l="l" t="t" r="r" b="b"/>
              <a:pathLst>
                <a:path w="3258" h="2804" extrusionOk="0">
                  <a:moveTo>
                    <a:pt x="1406" y="1"/>
                  </a:moveTo>
                  <a:cubicBezTo>
                    <a:pt x="689" y="1"/>
                    <a:pt x="1" y="563"/>
                    <a:pt x="1" y="1408"/>
                  </a:cubicBezTo>
                  <a:cubicBezTo>
                    <a:pt x="1" y="2173"/>
                    <a:pt x="616" y="2804"/>
                    <a:pt x="1397" y="2804"/>
                  </a:cubicBezTo>
                  <a:cubicBezTo>
                    <a:pt x="2643" y="2804"/>
                    <a:pt x="3258" y="1292"/>
                    <a:pt x="2377" y="411"/>
                  </a:cubicBezTo>
                  <a:cubicBezTo>
                    <a:pt x="2094" y="128"/>
                    <a:pt x="1746" y="1"/>
                    <a:pt x="140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660482" y="3289248"/>
              <a:ext cx="520932" cy="808831"/>
            </a:xfrm>
            <a:custGeom>
              <a:avLst/>
              <a:gdLst/>
              <a:ahLst/>
              <a:cxnLst/>
              <a:rect l="l" t="t" r="r" b="b"/>
              <a:pathLst>
                <a:path w="16236" h="25209" extrusionOk="0">
                  <a:moveTo>
                    <a:pt x="16152" y="1"/>
                  </a:moveTo>
                  <a:cubicBezTo>
                    <a:pt x="15537" y="117"/>
                    <a:pt x="15072" y="566"/>
                    <a:pt x="14573" y="1047"/>
                  </a:cubicBezTo>
                  <a:cubicBezTo>
                    <a:pt x="13925" y="1662"/>
                    <a:pt x="13277" y="2294"/>
                    <a:pt x="12280" y="2294"/>
                  </a:cubicBezTo>
                  <a:lnTo>
                    <a:pt x="12264" y="2294"/>
                  </a:lnTo>
                  <a:cubicBezTo>
                    <a:pt x="11532" y="2294"/>
                    <a:pt x="10918" y="2044"/>
                    <a:pt x="10336" y="1795"/>
                  </a:cubicBezTo>
                  <a:cubicBezTo>
                    <a:pt x="9828" y="1582"/>
                    <a:pt x="9333" y="1375"/>
                    <a:pt x="8805" y="1375"/>
                  </a:cubicBezTo>
                  <a:cubicBezTo>
                    <a:pt x="8469" y="1375"/>
                    <a:pt x="8119" y="1459"/>
                    <a:pt x="7744" y="1679"/>
                  </a:cubicBezTo>
                  <a:cubicBezTo>
                    <a:pt x="6032" y="2693"/>
                    <a:pt x="3606" y="11466"/>
                    <a:pt x="1296" y="20357"/>
                  </a:cubicBezTo>
                  <a:cubicBezTo>
                    <a:pt x="715" y="22567"/>
                    <a:pt x="266" y="24295"/>
                    <a:pt x="0" y="25093"/>
                  </a:cubicBezTo>
                  <a:lnTo>
                    <a:pt x="399" y="25209"/>
                  </a:lnTo>
                  <a:cubicBezTo>
                    <a:pt x="665" y="24411"/>
                    <a:pt x="1113" y="22666"/>
                    <a:pt x="1695" y="20473"/>
                  </a:cubicBezTo>
                  <a:cubicBezTo>
                    <a:pt x="3274" y="14374"/>
                    <a:pt x="6232" y="3041"/>
                    <a:pt x="7960" y="2044"/>
                  </a:cubicBezTo>
                  <a:cubicBezTo>
                    <a:pt x="8261" y="1865"/>
                    <a:pt x="8540" y="1794"/>
                    <a:pt x="8816" y="1794"/>
                  </a:cubicBezTo>
                  <a:cubicBezTo>
                    <a:pt x="9255" y="1794"/>
                    <a:pt x="9686" y="1973"/>
                    <a:pt x="10186" y="2177"/>
                  </a:cubicBezTo>
                  <a:cubicBezTo>
                    <a:pt x="10768" y="2427"/>
                    <a:pt x="11449" y="2709"/>
                    <a:pt x="12264" y="2709"/>
                  </a:cubicBezTo>
                  <a:lnTo>
                    <a:pt x="12280" y="2709"/>
                  </a:lnTo>
                  <a:cubicBezTo>
                    <a:pt x="13443" y="2709"/>
                    <a:pt x="14191" y="1995"/>
                    <a:pt x="14856" y="1347"/>
                  </a:cubicBezTo>
                  <a:cubicBezTo>
                    <a:pt x="15321" y="914"/>
                    <a:pt x="15753" y="499"/>
                    <a:pt x="16235" y="399"/>
                  </a:cubicBezTo>
                  <a:lnTo>
                    <a:pt x="1615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05116" y="3324445"/>
              <a:ext cx="104533" cy="90095"/>
            </a:xfrm>
            <a:custGeom>
              <a:avLst/>
              <a:gdLst/>
              <a:ahLst/>
              <a:cxnLst/>
              <a:rect l="l" t="t" r="r" b="b"/>
              <a:pathLst>
                <a:path w="3258" h="2808" extrusionOk="0">
                  <a:moveTo>
                    <a:pt x="1862" y="0"/>
                  </a:moveTo>
                  <a:cubicBezTo>
                    <a:pt x="616" y="0"/>
                    <a:pt x="1" y="1512"/>
                    <a:pt x="882" y="2393"/>
                  </a:cubicBezTo>
                  <a:cubicBezTo>
                    <a:pt x="1168" y="2679"/>
                    <a:pt x="1519" y="2808"/>
                    <a:pt x="1862" y="2808"/>
                  </a:cubicBezTo>
                  <a:cubicBezTo>
                    <a:pt x="2576" y="2808"/>
                    <a:pt x="3258" y="2254"/>
                    <a:pt x="3258" y="1413"/>
                  </a:cubicBezTo>
                  <a:cubicBezTo>
                    <a:pt x="3258" y="632"/>
                    <a:pt x="2643" y="0"/>
                    <a:pt x="1862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898778" y="3348990"/>
              <a:ext cx="104533" cy="89581"/>
            </a:xfrm>
            <a:custGeom>
              <a:avLst/>
              <a:gdLst/>
              <a:ahLst/>
              <a:cxnLst/>
              <a:rect l="l" t="t" r="r" b="b"/>
              <a:pathLst>
                <a:path w="3258" h="2792" extrusionOk="0">
                  <a:moveTo>
                    <a:pt x="1396" y="1"/>
                  </a:moveTo>
                  <a:cubicBezTo>
                    <a:pt x="682" y="1"/>
                    <a:pt x="1" y="554"/>
                    <a:pt x="1" y="1396"/>
                  </a:cubicBezTo>
                  <a:cubicBezTo>
                    <a:pt x="1" y="2177"/>
                    <a:pt x="616" y="2791"/>
                    <a:pt x="1397" y="2791"/>
                  </a:cubicBezTo>
                  <a:cubicBezTo>
                    <a:pt x="2643" y="2791"/>
                    <a:pt x="3258" y="1296"/>
                    <a:pt x="2377" y="415"/>
                  </a:cubicBezTo>
                  <a:cubicBezTo>
                    <a:pt x="2091" y="129"/>
                    <a:pt x="1740" y="1"/>
                    <a:pt x="139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966509" y="3229538"/>
              <a:ext cx="153045" cy="131163"/>
            </a:xfrm>
            <a:custGeom>
              <a:avLst/>
              <a:gdLst/>
              <a:ahLst/>
              <a:cxnLst/>
              <a:rect l="l" t="t" r="r" b="b"/>
              <a:pathLst>
                <a:path w="4770" h="4088" extrusionOk="0">
                  <a:moveTo>
                    <a:pt x="2726" y="0"/>
                  </a:moveTo>
                  <a:cubicBezTo>
                    <a:pt x="898" y="0"/>
                    <a:pt x="0" y="2194"/>
                    <a:pt x="1280" y="3490"/>
                  </a:cubicBezTo>
                  <a:cubicBezTo>
                    <a:pt x="1698" y="3903"/>
                    <a:pt x="2209" y="4087"/>
                    <a:pt x="2710" y="4087"/>
                  </a:cubicBezTo>
                  <a:cubicBezTo>
                    <a:pt x="3762" y="4087"/>
                    <a:pt x="4770" y="3272"/>
                    <a:pt x="4770" y="2044"/>
                  </a:cubicBezTo>
                  <a:cubicBezTo>
                    <a:pt x="4770" y="914"/>
                    <a:pt x="3856" y="0"/>
                    <a:pt x="2726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407126" y="2979467"/>
              <a:ext cx="181794" cy="334422"/>
            </a:xfrm>
            <a:custGeom>
              <a:avLst/>
              <a:gdLst/>
              <a:ahLst/>
              <a:cxnLst/>
              <a:rect l="l" t="t" r="r" b="b"/>
              <a:pathLst>
                <a:path w="5666" h="10423" extrusionOk="0">
                  <a:moveTo>
                    <a:pt x="4274" y="1"/>
                  </a:moveTo>
                  <a:cubicBezTo>
                    <a:pt x="4273" y="1"/>
                    <a:pt x="4272" y="1"/>
                    <a:pt x="4271" y="1"/>
                  </a:cubicBezTo>
                  <a:cubicBezTo>
                    <a:pt x="2526" y="34"/>
                    <a:pt x="1795" y="732"/>
                    <a:pt x="1080" y="1663"/>
                  </a:cubicBezTo>
                  <a:cubicBezTo>
                    <a:pt x="382" y="2593"/>
                    <a:pt x="0" y="7429"/>
                    <a:pt x="1080" y="8592"/>
                  </a:cubicBezTo>
                  <a:cubicBezTo>
                    <a:pt x="2142" y="9702"/>
                    <a:pt x="3483" y="10422"/>
                    <a:pt x="4201" y="10422"/>
                  </a:cubicBezTo>
                  <a:cubicBezTo>
                    <a:pt x="4225" y="10422"/>
                    <a:pt x="4248" y="10422"/>
                    <a:pt x="4271" y="10420"/>
                  </a:cubicBezTo>
                  <a:cubicBezTo>
                    <a:pt x="4968" y="10370"/>
                    <a:pt x="5666" y="1"/>
                    <a:pt x="4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11627" y="2979480"/>
              <a:ext cx="65068" cy="334326"/>
            </a:xfrm>
            <a:custGeom>
              <a:avLst/>
              <a:gdLst/>
              <a:ahLst/>
              <a:cxnLst/>
              <a:rect l="l" t="t" r="r" b="b"/>
              <a:pathLst>
                <a:path w="2028" h="10420" extrusionOk="0">
                  <a:moveTo>
                    <a:pt x="1014" y="1"/>
                  </a:moveTo>
                  <a:cubicBezTo>
                    <a:pt x="465" y="1"/>
                    <a:pt x="0" y="2327"/>
                    <a:pt x="0" y="5219"/>
                  </a:cubicBezTo>
                  <a:cubicBezTo>
                    <a:pt x="0" y="8094"/>
                    <a:pt x="465" y="10420"/>
                    <a:pt x="1014" y="10420"/>
                  </a:cubicBezTo>
                  <a:cubicBezTo>
                    <a:pt x="1579" y="10420"/>
                    <a:pt x="2027" y="8094"/>
                    <a:pt x="2027" y="5219"/>
                  </a:cubicBezTo>
                  <a:cubicBezTo>
                    <a:pt x="2027" y="2327"/>
                    <a:pt x="1579" y="1"/>
                    <a:pt x="1014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74172" y="3281259"/>
              <a:ext cx="1542486" cy="1484573"/>
            </a:xfrm>
            <a:custGeom>
              <a:avLst/>
              <a:gdLst/>
              <a:ahLst/>
              <a:cxnLst/>
              <a:rect l="l" t="t" r="r" b="b"/>
              <a:pathLst>
                <a:path w="48075" h="46270" extrusionOk="0">
                  <a:moveTo>
                    <a:pt x="25849" y="2234"/>
                  </a:moveTo>
                  <a:cubicBezTo>
                    <a:pt x="26852" y="2234"/>
                    <a:pt x="27822" y="2286"/>
                    <a:pt x="28682" y="2393"/>
                  </a:cubicBezTo>
                  <a:cubicBezTo>
                    <a:pt x="31989" y="2809"/>
                    <a:pt x="31108" y="5800"/>
                    <a:pt x="30693" y="6780"/>
                  </a:cubicBezTo>
                  <a:cubicBezTo>
                    <a:pt x="30277" y="7777"/>
                    <a:pt x="27868" y="12380"/>
                    <a:pt x="26572" y="13809"/>
                  </a:cubicBezTo>
                  <a:cubicBezTo>
                    <a:pt x="25793" y="14665"/>
                    <a:pt x="24847" y="14959"/>
                    <a:pt x="23958" y="14959"/>
                  </a:cubicBezTo>
                  <a:cubicBezTo>
                    <a:pt x="22930" y="14959"/>
                    <a:pt x="21979" y="14566"/>
                    <a:pt x="21454" y="14191"/>
                  </a:cubicBezTo>
                  <a:cubicBezTo>
                    <a:pt x="19659" y="12962"/>
                    <a:pt x="18413" y="10369"/>
                    <a:pt x="16601" y="7977"/>
                  </a:cubicBezTo>
                  <a:cubicBezTo>
                    <a:pt x="14790" y="5600"/>
                    <a:pt x="16518" y="4204"/>
                    <a:pt x="18213" y="3423"/>
                  </a:cubicBezTo>
                  <a:cubicBezTo>
                    <a:pt x="19827" y="2660"/>
                    <a:pt x="22975" y="2234"/>
                    <a:pt x="25849" y="2234"/>
                  </a:cubicBezTo>
                  <a:close/>
                  <a:moveTo>
                    <a:pt x="25575" y="15654"/>
                  </a:moveTo>
                  <a:cubicBezTo>
                    <a:pt x="27070" y="15654"/>
                    <a:pt x="26505" y="16900"/>
                    <a:pt x="26289" y="17415"/>
                  </a:cubicBezTo>
                  <a:cubicBezTo>
                    <a:pt x="26123" y="17797"/>
                    <a:pt x="25824" y="18545"/>
                    <a:pt x="25575" y="19127"/>
                  </a:cubicBezTo>
                  <a:cubicBezTo>
                    <a:pt x="25417" y="19461"/>
                    <a:pt x="24935" y="19609"/>
                    <a:pt x="24518" y="19609"/>
                  </a:cubicBezTo>
                  <a:cubicBezTo>
                    <a:pt x="24231" y="19609"/>
                    <a:pt x="23975" y="19538"/>
                    <a:pt x="23880" y="19409"/>
                  </a:cubicBezTo>
                  <a:cubicBezTo>
                    <a:pt x="23581" y="18994"/>
                    <a:pt x="22933" y="17914"/>
                    <a:pt x="22451" y="17249"/>
                  </a:cubicBezTo>
                  <a:lnTo>
                    <a:pt x="22451" y="17266"/>
                  </a:lnTo>
                  <a:cubicBezTo>
                    <a:pt x="22218" y="16917"/>
                    <a:pt x="22268" y="16368"/>
                    <a:pt x="22766" y="15969"/>
                  </a:cubicBezTo>
                  <a:cubicBezTo>
                    <a:pt x="23016" y="15753"/>
                    <a:pt x="24744" y="15654"/>
                    <a:pt x="25575" y="15654"/>
                  </a:cubicBezTo>
                  <a:close/>
                  <a:moveTo>
                    <a:pt x="36167" y="6454"/>
                  </a:moveTo>
                  <a:cubicBezTo>
                    <a:pt x="37010" y="6454"/>
                    <a:pt x="37896" y="6919"/>
                    <a:pt x="38652" y="7445"/>
                  </a:cubicBezTo>
                  <a:cubicBezTo>
                    <a:pt x="40630" y="8824"/>
                    <a:pt x="43471" y="12912"/>
                    <a:pt x="44768" y="16003"/>
                  </a:cubicBezTo>
                  <a:cubicBezTo>
                    <a:pt x="46080" y="19077"/>
                    <a:pt x="43039" y="19808"/>
                    <a:pt x="41976" y="19941"/>
                  </a:cubicBezTo>
                  <a:cubicBezTo>
                    <a:pt x="41373" y="20017"/>
                    <a:pt x="39395" y="20127"/>
                    <a:pt x="37462" y="20127"/>
                  </a:cubicBezTo>
                  <a:cubicBezTo>
                    <a:pt x="36037" y="20127"/>
                    <a:pt x="34637" y="20067"/>
                    <a:pt x="33833" y="19891"/>
                  </a:cubicBezTo>
                  <a:cubicBezTo>
                    <a:pt x="31407" y="19343"/>
                    <a:pt x="30842" y="16850"/>
                    <a:pt x="30942" y="15637"/>
                  </a:cubicBezTo>
                  <a:cubicBezTo>
                    <a:pt x="31125" y="13460"/>
                    <a:pt x="32753" y="11101"/>
                    <a:pt x="33900" y="8342"/>
                  </a:cubicBezTo>
                  <a:cubicBezTo>
                    <a:pt x="34488" y="6939"/>
                    <a:pt x="35305" y="6454"/>
                    <a:pt x="36167" y="6454"/>
                  </a:cubicBezTo>
                  <a:close/>
                  <a:moveTo>
                    <a:pt x="29589" y="17569"/>
                  </a:moveTo>
                  <a:cubicBezTo>
                    <a:pt x="29739" y="17569"/>
                    <a:pt x="29904" y="17599"/>
                    <a:pt x="30078" y="17664"/>
                  </a:cubicBezTo>
                  <a:cubicBezTo>
                    <a:pt x="30377" y="17781"/>
                    <a:pt x="31324" y="19210"/>
                    <a:pt x="31740" y="19924"/>
                  </a:cubicBezTo>
                  <a:cubicBezTo>
                    <a:pt x="32487" y="21237"/>
                    <a:pt x="31141" y="21370"/>
                    <a:pt x="30576" y="21436"/>
                  </a:cubicBezTo>
                  <a:cubicBezTo>
                    <a:pt x="30161" y="21486"/>
                    <a:pt x="29363" y="21603"/>
                    <a:pt x="28732" y="21669"/>
                  </a:cubicBezTo>
                  <a:cubicBezTo>
                    <a:pt x="28713" y="21671"/>
                    <a:pt x="28694" y="21672"/>
                    <a:pt x="28675" y="21672"/>
                  </a:cubicBezTo>
                  <a:cubicBezTo>
                    <a:pt x="28079" y="21672"/>
                    <a:pt x="27490" y="20694"/>
                    <a:pt x="27635" y="20356"/>
                  </a:cubicBezTo>
                  <a:cubicBezTo>
                    <a:pt x="27851" y="19874"/>
                    <a:pt x="28466" y="18778"/>
                    <a:pt x="28798" y="18047"/>
                  </a:cubicBezTo>
                  <a:cubicBezTo>
                    <a:pt x="28918" y="17761"/>
                    <a:pt x="29208" y="17569"/>
                    <a:pt x="29589" y="17569"/>
                  </a:cubicBezTo>
                  <a:close/>
                  <a:moveTo>
                    <a:pt x="19554" y="18241"/>
                  </a:moveTo>
                  <a:cubicBezTo>
                    <a:pt x="20024" y="18241"/>
                    <a:pt x="20439" y="18817"/>
                    <a:pt x="20656" y="19110"/>
                  </a:cubicBezTo>
                  <a:cubicBezTo>
                    <a:pt x="20922" y="19442"/>
                    <a:pt x="21420" y="20074"/>
                    <a:pt x="21786" y="20589"/>
                  </a:cubicBezTo>
                  <a:cubicBezTo>
                    <a:pt x="22152" y="21104"/>
                    <a:pt x="21570" y="22151"/>
                    <a:pt x="21188" y="22201"/>
                  </a:cubicBezTo>
                  <a:cubicBezTo>
                    <a:pt x="20673" y="22251"/>
                    <a:pt x="19410" y="22267"/>
                    <a:pt x="18612" y="22350"/>
                  </a:cubicBezTo>
                  <a:cubicBezTo>
                    <a:pt x="18591" y="22352"/>
                    <a:pt x="18571" y="22353"/>
                    <a:pt x="18550" y="22353"/>
                  </a:cubicBezTo>
                  <a:cubicBezTo>
                    <a:pt x="18139" y="22353"/>
                    <a:pt x="17743" y="22038"/>
                    <a:pt x="17648" y="21436"/>
                  </a:cubicBezTo>
                  <a:cubicBezTo>
                    <a:pt x="17598" y="21104"/>
                    <a:pt x="18363" y="19575"/>
                    <a:pt x="18778" y="18861"/>
                  </a:cubicBezTo>
                  <a:cubicBezTo>
                    <a:pt x="19038" y="18405"/>
                    <a:pt x="19304" y="18241"/>
                    <a:pt x="19554" y="18241"/>
                  </a:cubicBezTo>
                  <a:close/>
                  <a:moveTo>
                    <a:pt x="10944" y="8272"/>
                  </a:moveTo>
                  <a:cubicBezTo>
                    <a:pt x="12183" y="8272"/>
                    <a:pt x="13238" y="9425"/>
                    <a:pt x="13660" y="9987"/>
                  </a:cubicBezTo>
                  <a:cubicBezTo>
                    <a:pt x="14308" y="10835"/>
                    <a:pt x="17100" y="15222"/>
                    <a:pt x="17681" y="17066"/>
                  </a:cubicBezTo>
                  <a:cubicBezTo>
                    <a:pt x="18429" y="19442"/>
                    <a:pt x="16551" y="21187"/>
                    <a:pt x="15455" y="21702"/>
                  </a:cubicBezTo>
                  <a:cubicBezTo>
                    <a:pt x="13494" y="22616"/>
                    <a:pt x="10619" y="22400"/>
                    <a:pt x="7645" y="22782"/>
                  </a:cubicBezTo>
                  <a:cubicBezTo>
                    <a:pt x="7415" y="22812"/>
                    <a:pt x="7202" y="22826"/>
                    <a:pt x="7003" y="22826"/>
                  </a:cubicBezTo>
                  <a:cubicBezTo>
                    <a:pt x="4622" y="22826"/>
                    <a:pt x="4351" y="20812"/>
                    <a:pt x="4504" y="19110"/>
                  </a:cubicBezTo>
                  <a:cubicBezTo>
                    <a:pt x="4703" y="16717"/>
                    <a:pt x="6830" y="12197"/>
                    <a:pt x="8858" y="9539"/>
                  </a:cubicBezTo>
                  <a:cubicBezTo>
                    <a:pt x="9560" y="8604"/>
                    <a:pt x="10279" y="8272"/>
                    <a:pt x="10944" y="8272"/>
                  </a:cubicBezTo>
                  <a:close/>
                  <a:moveTo>
                    <a:pt x="31376" y="23924"/>
                  </a:moveTo>
                  <a:cubicBezTo>
                    <a:pt x="31764" y="23924"/>
                    <a:pt x="32146" y="24239"/>
                    <a:pt x="32255" y="24843"/>
                  </a:cubicBezTo>
                  <a:cubicBezTo>
                    <a:pt x="32305" y="25159"/>
                    <a:pt x="31540" y="26704"/>
                    <a:pt x="31125" y="27419"/>
                  </a:cubicBezTo>
                  <a:cubicBezTo>
                    <a:pt x="30865" y="27869"/>
                    <a:pt x="30597" y="28031"/>
                    <a:pt x="30344" y="28031"/>
                  </a:cubicBezTo>
                  <a:cubicBezTo>
                    <a:pt x="29869" y="28031"/>
                    <a:pt x="29447" y="27462"/>
                    <a:pt x="29230" y="27169"/>
                  </a:cubicBezTo>
                  <a:cubicBezTo>
                    <a:pt x="28981" y="26837"/>
                    <a:pt x="28483" y="26189"/>
                    <a:pt x="28117" y="25690"/>
                  </a:cubicBezTo>
                  <a:cubicBezTo>
                    <a:pt x="27752" y="25175"/>
                    <a:pt x="28316" y="24128"/>
                    <a:pt x="28699" y="24079"/>
                  </a:cubicBezTo>
                  <a:cubicBezTo>
                    <a:pt x="29214" y="24012"/>
                    <a:pt x="30477" y="23996"/>
                    <a:pt x="31291" y="23929"/>
                  </a:cubicBezTo>
                  <a:cubicBezTo>
                    <a:pt x="31319" y="23926"/>
                    <a:pt x="31348" y="23924"/>
                    <a:pt x="31376" y="23924"/>
                  </a:cubicBezTo>
                  <a:close/>
                  <a:moveTo>
                    <a:pt x="21213" y="24607"/>
                  </a:moveTo>
                  <a:cubicBezTo>
                    <a:pt x="21823" y="24607"/>
                    <a:pt x="22396" y="25585"/>
                    <a:pt x="22251" y="25923"/>
                  </a:cubicBezTo>
                  <a:cubicBezTo>
                    <a:pt x="22052" y="26388"/>
                    <a:pt x="21437" y="27502"/>
                    <a:pt x="21105" y="28233"/>
                  </a:cubicBezTo>
                  <a:cubicBezTo>
                    <a:pt x="20972" y="28510"/>
                    <a:pt x="20674" y="28708"/>
                    <a:pt x="20293" y="28708"/>
                  </a:cubicBezTo>
                  <a:cubicBezTo>
                    <a:pt x="20147" y="28708"/>
                    <a:pt x="19990" y="28679"/>
                    <a:pt x="19825" y="28615"/>
                  </a:cubicBezTo>
                  <a:cubicBezTo>
                    <a:pt x="19509" y="28499"/>
                    <a:pt x="18562" y="27053"/>
                    <a:pt x="18147" y="26339"/>
                  </a:cubicBezTo>
                  <a:cubicBezTo>
                    <a:pt x="17399" y="25042"/>
                    <a:pt x="18762" y="24893"/>
                    <a:pt x="19310" y="24826"/>
                  </a:cubicBezTo>
                  <a:cubicBezTo>
                    <a:pt x="19725" y="24777"/>
                    <a:pt x="20540" y="24660"/>
                    <a:pt x="21154" y="24610"/>
                  </a:cubicBezTo>
                  <a:cubicBezTo>
                    <a:pt x="21174" y="24608"/>
                    <a:pt x="21194" y="24607"/>
                    <a:pt x="21213" y="24607"/>
                  </a:cubicBezTo>
                  <a:close/>
                  <a:moveTo>
                    <a:pt x="25369" y="26671"/>
                  </a:moveTo>
                  <a:cubicBezTo>
                    <a:pt x="25656" y="26671"/>
                    <a:pt x="25912" y="26741"/>
                    <a:pt x="26007" y="26870"/>
                  </a:cubicBezTo>
                  <a:cubicBezTo>
                    <a:pt x="26322" y="27286"/>
                    <a:pt x="26971" y="28366"/>
                    <a:pt x="27436" y="29014"/>
                  </a:cubicBezTo>
                  <a:cubicBezTo>
                    <a:pt x="27685" y="29363"/>
                    <a:pt x="27619" y="29911"/>
                    <a:pt x="27120" y="30310"/>
                  </a:cubicBezTo>
                  <a:cubicBezTo>
                    <a:pt x="26871" y="30526"/>
                    <a:pt x="25159" y="30626"/>
                    <a:pt x="24328" y="30626"/>
                  </a:cubicBezTo>
                  <a:cubicBezTo>
                    <a:pt x="22816" y="30626"/>
                    <a:pt x="23381" y="29379"/>
                    <a:pt x="23597" y="28864"/>
                  </a:cubicBezTo>
                  <a:cubicBezTo>
                    <a:pt x="23763" y="28482"/>
                    <a:pt x="24062" y="27718"/>
                    <a:pt x="24328" y="27153"/>
                  </a:cubicBezTo>
                  <a:cubicBezTo>
                    <a:pt x="24476" y="26819"/>
                    <a:pt x="24954" y="26671"/>
                    <a:pt x="25369" y="26671"/>
                  </a:cubicBezTo>
                  <a:close/>
                  <a:moveTo>
                    <a:pt x="42888" y="23453"/>
                  </a:moveTo>
                  <a:cubicBezTo>
                    <a:pt x="45265" y="23453"/>
                    <a:pt x="45537" y="25451"/>
                    <a:pt x="45399" y="27153"/>
                  </a:cubicBezTo>
                  <a:cubicBezTo>
                    <a:pt x="45183" y="29562"/>
                    <a:pt x="43056" y="34066"/>
                    <a:pt x="41045" y="36741"/>
                  </a:cubicBezTo>
                  <a:cubicBezTo>
                    <a:pt x="40339" y="37667"/>
                    <a:pt x="39619" y="37996"/>
                    <a:pt x="38952" y="37996"/>
                  </a:cubicBezTo>
                  <a:cubicBezTo>
                    <a:pt x="37706" y="37996"/>
                    <a:pt x="36649" y="36844"/>
                    <a:pt x="36226" y="36292"/>
                  </a:cubicBezTo>
                  <a:cubicBezTo>
                    <a:pt x="35578" y="35445"/>
                    <a:pt x="32803" y="31058"/>
                    <a:pt x="32205" y="29213"/>
                  </a:cubicBezTo>
                  <a:cubicBezTo>
                    <a:pt x="31457" y="26837"/>
                    <a:pt x="33335" y="25092"/>
                    <a:pt x="34432" y="24577"/>
                  </a:cubicBezTo>
                  <a:cubicBezTo>
                    <a:pt x="36409" y="23647"/>
                    <a:pt x="39267" y="23863"/>
                    <a:pt x="42242" y="23497"/>
                  </a:cubicBezTo>
                  <a:cubicBezTo>
                    <a:pt x="42473" y="23467"/>
                    <a:pt x="42688" y="23453"/>
                    <a:pt x="42888" y="23453"/>
                  </a:cubicBezTo>
                  <a:close/>
                  <a:moveTo>
                    <a:pt x="12436" y="26152"/>
                  </a:moveTo>
                  <a:cubicBezTo>
                    <a:pt x="13860" y="26152"/>
                    <a:pt x="15256" y="26212"/>
                    <a:pt x="16053" y="26388"/>
                  </a:cubicBezTo>
                  <a:cubicBezTo>
                    <a:pt x="18479" y="26920"/>
                    <a:pt x="19061" y="29429"/>
                    <a:pt x="18961" y="30642"/>
                  </a:cubicBezTo>
                  <a:cubicBezTo>
                    <a:pt x="18778" y="32803"/>
                    <a:pt x="17150" y="35179"/>
                    <a:pt x="15987" y="37937"/>
                  </a:cubicBezTo>
                  <a:cubicBezTo>
                    <a:pt x="15406" y="39335"/>
                    <a:pt x="14586" y="39819"/>
                    <a:pt x="13720" y="39819"/>
                  </a:cubicBezTo>
                  <a:cubicBezTo>
                    <a:pt x="12876" y="39819"/>
                    <a:pt x="11988" y="39359"/>
                    <a:pt x="11234" y="38835"/>
                  </a:cubicBezTo>
                  <a:cubicBezTo>
                    <a:pt x="9273" y="37455"/>
                    <a:pt x="6415" y="33351"/>
                    <a:pt x="5119" y="30277"/>
                  </a:cubicBezTo>
                  <a:cubicBezTo>
                    <a:pt x="3823" y="27203"/>
                    <a:pt x="6847" y="26471"/>
                    <a:pt x="7911" y="26339"/>
                  </a:cubicBezTo>
                  <a:cubicBezTo>
                    <a:pt x="8523" y="26262"/>
                    <a:pt x="10505" y="26152"/>
                    <a:pt x="12436" y="26152"/>
                  </a:cubicBezTo>
                  <a:close/>
                  <a:moveTo>
                    <a:pt x="25938" y="31319"/>
                  </a:moveTo>
                  <a:cubicBezTo>
                    <a:pt x="26964" y="31319"/>
                    <a:pt x="27916" y="31707"/>
                    <a:pt x="28449" y="32071"/>
                  </a:cubicBezTo>
                  <a:cubicBezTo>
                    <a:pt x="30227" y="33318"/>
                    <a:pt x="31474" y="35910"/>
                    <a:pt x="33285" y="38303"/>
                  </a:cubicBezTo>
                  <a:cubicBezTo>
                    <a:pt x="35096" y="40679"/>
                    <a:pt x="33368" y="42075"/>
                    <a:pt x="31690" y="42856"/>
                  </a:cubicBezTo>
                  <a:cubicBezTo>
                    <a:pt x="30078" y="43607"/>
                    <a:pt x="26925" y="44029"/>
                    <a:pt x="24055" y="44029"/>
                  </a:cubicBezTo>
                  <a:cubicBezTo>
                    <a:pt x="23050" y="44029"/>
                    <a:pt x="22079" y="43977"/>
                    <a:pt x="21221" y="43870"/>
                  </a:cubicBezTo>
                  <a:cubicBezTo>
                    <a:pt x="17897" y="43471"/>
                    <a:pt x="18778" y="40463"/>
                    <a:pt x="19194" y="39483"/>
                  </a:cubicBezTo>
                  <a:cubicBezTo>
                    <a:pt x="19609" y="38502"/>
                    <a:pt x="22019" y="33883"/>
                    <a:pt x="23315" y="32470"/>
                  </a:cubicBezTo>
                  <a:cubicBezTo>
                    <a:pt x="24095" y="31612"/>
                    <a:pt x="25045" y="31319"/>
                    <a:pt x="25938" y="31319"/>
                  </a:cubicBezTo>
                  <a:close/>
                  <a:moveTo>
                    <a:pt x="24943" y="0"/>
                  </a:moveTo>
                  <a:cubicBezTo>
                    <a:pt x="15588" y="0"/>
                    <a:pt x="7163" y="5634"/>
                    <a:pt x="3573" y="14291"/>
                  </a:cubicBezTo>
                  <a:cubicBezTo>
                    <a:pt x="1" y="22932"/>
                    <a:pt x="1978" y="32869"/>
                    <a:pt x="8592" y="39499"/>
                  </a:cubicBezTo>
                  <a:cubicBezTo>
                    <a:pt x="13013" y="43920"/>
                    <a:pt x="18926" y="46269"/>
                    <a:pt x="24941" y="46269"/>
                  </a:cubicBezTo>
                  <a:cubicBezTo>
                    <a:pt x="27926" y="46269"/>
                    <a:pt x="30935" y="45691"/>
                    <a:pt x="33800" y="44501"/>
                  </a:cubicBezTo>
                  <a:cubicBezTo>
                    <a:pt x="42441" y="40928"/>
                    <a:pt x="48074" y="32487"/>
                    <a:pt x="48074" y="23131"/>
                  </a:cubicBezTo>
                  <a:cubicBezTo>
                    <a:pt x="48074" y="10353"/>
                    <a:pt x="37722" y="0"/>
                    <a:pt x="24943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71742" y="1720163"/>
              <a:ext cx="1532348" cy="1474402"/>
            </a:xfrm>
            <a:custGeom>
              <a:avLst/>
              <a:gdLst/>
              <a:ahLst/>
              <a:cxnLst/>
              <a:rect l="l" t="t" r="r" b="b"/>
              <a:pathLst>
                <a:path w="47759" h="45953" extrusionOk="0">
                  <a:moveTo>
                    <a:pt x="24993" y="3124"/>
                  </a:moveTo>
                  <a:cubicBezTo>
                    <a:pt x="29546" y="3124"/>
                    <a:pt x="30527" y="3772"/>
                    <a:pt x="30527" y="3772"/>
                  </a:cubicBezTo>
                  <a:cubicBezTo>
                    <a:pt x="34531" y="4287"/>
                    <a:pt x="36160" y="7362"/>
                    <a:pt x="34132" y="10635"/>
                  </a:cubicBezTo>
                  <a:lnTo>
                    <a:pt x="29031" y="15138"/>
                  </a:lnTo>
                  <a:cubicBezTo>
                    <a:pt x="27668" y="14341"/>
                    <a:pt x="26106" y="13925"/>
                    <a:pt x="24528" y="13925"/>
                  </a:cubicBezTo>
                  <a:cubicBezTo>
                    <a:pt x="23016" y="13925"/>
                    <a:pt x="21537" y="14308"/>
                    <a:pt x="20207" y="15022"/>
                  </a:cubicBezTo>
                  <a:lnTo>
                    <a:pt x="15421" y="10635"/>
                  </a:lnTo>
                  <a:cubicBezTo>
                    <a:pt x="13394" y="7362"/>
                    <a:pt x="15023" y="4304"/>
                    <a:pt x="19044" y="3822"/>
                  </a:cubicBezTo>
                  <a:cubicBezTo>
                    <a:pt x="19044" y="3822"/>
                    <a:pt x="20440" y="3124"/>
                    <a:pt x="24993" y="3124"/>
                  </a:cubicBezTo>
                  <a:close/>
                  <a:moveTo>
                    <a:pt x="10858" y="11192"/>
                  </a:moveTo>
                  <a:cubicBezTo>
                    <a:pt x="11564" y="11192"/>
                    <a:pt x="12385" y="11429"/>
                    <a:pt x="13344" y="11981"/>
                  </a:cubicBezTo>
                  <a:cubicBezTo>
                    <a:pt x="16103" y="13576"/>
                    <a:pt x="18446" y="18096"/>
                    <a:pt x="17914" y="19010"/>
                  </a:cubicBezTo>
                  <a:cubicBezTo>
                    <a:pt x="17668" y="19447"/>
                    <a:pt x="16376" y="19729"/>
                    <a:pt x="14792" y="19729"/>
                  </a:cubicBezTo>
                  <a:cubicBezTo>
                    <a:pt x="13063" y="19729"/>
                    <a:pt x="10987" y="19394"/>
                    <a:pt x="9539" y="18562"/>
                  </a:cubicBezTo>
                  <a:cubicBezTo>
                    <a:pt x="6781" y="16966"/>
                    <a:pt x="6864" y="15039"/>
                    <a:pt x="7910" y="13227"/>
                  </a:cubicBezTo>
                  <a:cubicBezTo>
                    <a:pt x="8595" y="12042"/>
                    <a:pt x="9522" y="11192"/>
                    <a:pt x="10858" y="11192"/>
                  </a:cubicBezTo>
                  <a:close/>
                  <a:moveTo>
                    <a:pt x="38705" y="11192"/>
                  </a:moveTo>
                  <a:cubicBezTo>
                    <a:pt x="40041" y="11192"/>
                    <a:pt x="40975" y="12042"/>
                    <a:pt x="41660" y="13227"/>
                  </a:cubicBezTo>
                  <a:cubicBezTo>
                    <a:pt x="42707" y="15039"/>
                    <a:pt x="42790" y="16966"/>
                    <a:pt x="40015" y="18562"/>
                  </a:cubicBezTo>
                  <a:cubicBezTo>
                    <a:pt x="38576" y="19394"/>
                    <a:pt x="36503" y="19729"/>
                    <a:pt x="34775" y="19729"/>
                  </a:cubicBezTo>
                  <a:cubicBezTo>
                    <a:pt x="33190" y="19729"/>
                    <a:pt x="31894" y="19447"/>
                    <a:pt x="31640" y="19010"/>
                  </a:cubicBezTo>
                  <a:cubicBezTo>
                    <a:pt x="31108" y="18096"/>
                    <a:pt x="33468" y="13576"/>
                    <a:pt x="36226" y="11981"/>
                  </a:cubicBezTo>
                  <a:cubicBezTo>
                    <a:pt x="37180" y="11429"/>
                    <a:pt x="37999" y="11192"/>
                    <a:pt x="38705" y="11192"/>
                  </a:cubicBezTo>
                  <a:close/>
                  <a:moveTo>
                    <a:pt x="9204" y="21034"/>
                  </a:moveTo>
                  <a:cubicBezTo>
                    <a:pt x="9276" y="21034"/>
                    <a:pt x="9349" y="21035"/>
                    <a:pt x="9423" y="21037"/>
                  </a:cubicBezTo>
                  <a:lnTo>
                    <a:pt x="15870" y="23198"/>
                  </a:lnTo>
                  <a:cubicBezTo>
                    <a:pt x="15870" y="26338"/>
                    <a:pt x="17499" y="29263"/>
                    <a:pt x="20174" y="30908"/>
                  </a:cubicBezTo>
                  <a:lnTo>
                    <a:pt x="18778" y="37256"/>
                  </a:lnTo>
                  <a:cubicBezTo>
                    <a:pt x="17837" y="38993"/>
                    <a:pt x="16463" y="39871"/>
                    <a:pt x="15021" y="39871"/>
                  </a:cubicBezTo>
                  <a:cubicBezTo>
                    <a:pt x="13663" y="39871"/>
                    <a:pt x="12244" y="39093"/>
                    <a:pt x="11068" y="37522"/>
                  </a:cubicBezTo>
                  <a:cubicBezTo>
                    <a:pt x="11068" y="37522"/>
                    <a:pt x="9755" y="36658"/>
                    <a:pt x="7495" y="32719"/>
                  </a:cubicBezTo>
                  <a:cubicBezTo>
                    <a:pt x="5218" y="28781"/>
                    <a:pt x="5285" y="27601"/>
                    <a:pt x="5285" y="27601"/>
                  </a:cubicBezTo>
                  <a:cubicBezTo>
                    <a:pt x="3753" y="23934"/>
                    <a:pt x="5514" y="21034"/>
                    <a:pt x="9204" y="21034"/>
                  </a:cubicBezTo>
                  <a:close/>
                  <a:moveTo>
                    <a:pt x="40366" y="21034"/>
                  </a:moveTo>
                  <a:cubicBezTo>
                    <a:pt x="44056" y="21034"/>
                    <a:pt x="45800" y="23934"/>
                    <a:pt x="44236" y="27585"/>
                  </a:cubicBezTo>
                  <a:cubicBezTo>
                    <a:pt x="44236" y="27585"/>
                    <a:pt x="44153" y="29130"/>
                    <a:pt x="41860" y="33085"/>
                  </a:cubicBezTo>
                  <a:cubicBezTo>
                    <a:pt x="39583" y="37023"/>
                    <a:pt x="38536" y="37555"/>
                    <a:pt x="38536" y="37555"/>
                  </a:cubicBezTo>
                  <a:cubicBezTo>
                    <a:pt x="37356" y="39104"/>
                    <a:pt x="35932" y="39874"/>
                    <a:pt x="34571" y="39874"/>
                  </a:cubicBezTo>
                  <a:cubicBezTo>
                    <a:pt x="33114" y="39874"/>
                    <a:pt x="31729" y="38992"/>
                    <a:pt x="30792" y="37239"/>
                  </a:cubicBezTo>
                  <a:lnTo>
                    <a:pt x="29430" y="30576"/>
                  </a:lnTo>
                  <a:cubicBezTo>
                    <a:pt x="32155" y="28997"/>
                    <a:pt x="33867" y="26139"/>
                    <a:pt x="33950" y="22998"/>
                  </a:cubicBezTo>
                  <a:lnTo>
                    <a:pt x="40148" y="21037"/>
                  </a:lnTo>
                  <a:cubicBezTo>
                    <a:pt x="40221" y="21035"/>
                    <a:pt x="40294" y="21034"/>
                    <a:pt x="40366" y="21034"/>
                  </a:cubicBezTo>
                  <a:close/>
                  <a:moveTo>
                    <a:pt x="24777" y="30891"/>
                  </a:moveTo>
                  <a:cubicBezTo>
                    <a:pt x="25840" y="30891"/>
                    <a:pt x="28566" y="35179"/>
                    <a:pt x="28566" y="38386"/>
                  </a:cubicBezTo>
                  <a:cubicBezTo>
                    <a:pt x="28566" y="41576"/>
                    <a:pt x="26871" y="42457"/>
                    <a:pt x="24777" y="42457"/>
                  </a:cubicBezTo>
                  <a:cubicBezTo>
                    <a:pt x="22683" y="42457"/>
                    <a:pt x="20988" y="41576"/>
                    <a:pt x="20988" y="38386"/>
                  </a:cubicBezTo>
                  <a:cubicBezTo>
                    <a:pt x="20988" y="35179"/>
                    <a:pt x="23730" y="30891"/>
                    <a:pt x="24777" y="30891"/>
                  </a:cubicBezTo>
                  <a:close/>
                  <a:moveTo>
                    <a:pt x="24777" y="0"/>
                  </a:moveTo>
                  <a:cubicBezTo>
                    <a:pt x="15488" y="0"/>
                    <a:pt x="7113" y="5600"/>
                    <a:pt x="3557" y="14175"/>
                  </a:cubicBezTo>
                  <a:cubicBezTo>
                    <a:pt x="1" y="22766"/>
                    <a:pt x="1962" y="32653"/>
                    <a:pt x="8525" y="39217"/>
                  </a:cubicBezTo>
                  <a:cubicBezTo>
                    <a:pt x="12926" y="43618"/>
                    <a:pt x="18806" y="45952"/>
                    <a:pt x="24783" y="45952"/>
                  </a:cubicBezTo>
                  <a:cubicBezTo>
                    <a:pt x="27744" y="45952"/>
                    <a:pt x="30728" y="45380"/>
                    <a:pt x="33567" y="44202"/>
                  </a:cubicBezTo>
                  <a:cubicBezTo>
                    <a:pt x="42159" y="40646"/>
                    <a:pt x="47759" y="32271"/>
                    <a:pt x="47759" y="22982"/>
                  </a:cubicBezTo>
                  <a:cubicBezTo>
                    <a:pt x="47759" y="10286"/>
                    <a:pt x="37473" y="0"/>
                    <a:pt x="24777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124118" y="4028518"/>
              <a:ext cx="1992992" cy="1115114"/>
            </a:xfrm>
            <a:custGeom>
              <a:avLst/>
              <a:gdLst/>
              <a:ahLst/>
              <a:cxnLst/>
              <a:rect l="l" t="t" r="r" b="b"/>
              <a:pathLst>
                <a:path w="62116" h="34755" extrusionOk="0">
                  <a:moveTo>
                    <a:pt x="37221" y="1"/>
                  </a:moveTo>
                  <a:cubicBezTo>
                    <a:pt x="34702" y="1"/>
                    <a:pt x="32517" y="4435"/>
                    <a:pt x="30725" y="10692"/>
                  </a:cubicBezTo>
                  <a:cubicBezTo>
                    <a:pt x="28050" y="19998"/>
                    <a:pt x="16351" y="27060"/>
                    <a:pt x="9921" y="29653"/>
                  </a:cubicBezTo>
                  <a:cubicBezTo>
                    <a:pt x="5334" y="31514"/>
                    <a:pt x="1811" y="33092"/>
                    <a:pt x="0" y="34754"/>
                  </a:cubicBezTo>
                  <a:lnTo>
                    <a:pt x="62115" y="34754"/>
                  </a:lnTo>
                  <a:cubicBezTo>
                    <a:pt x="61584" y="32926"/>
                    <a:pt x="60221" y="31015"/>
                    <a:pt x="56765" y="29237"/>
                  </a:cubicBezTo>
                  <a:cubicBezTo>
                    <a:pt x="50550" y="26030"/>
                    <a:pt x="48622" y="22308"/>
                    <a:pt x="43288" y="8200"/>
                  </a:cubicBezTo>
                  <a:cubicBezTo>
                    <a:pt x="41100" y="2390"/>
                    <a:pt x="39071" y="1"/>
                    <a:pt x="3722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474607" y="4180954"/>
              <a:ext cx="366314" cy="174125"/>
            </a:xfrm>
            <a:custGeom>
              <a:avLst/>
              <a:gdLst/>
              <a:ahLst/>
              <a:cxnLst/>
              <a:rect l="l" t="t" r="r" b="b"/>
              <a:pathLst>
                <a:path w="11417" h="5427" extrusionOk="0">
                  <a:moveTo>
                    <a:pt x="9970" y="1"/>
                  </a:moveTo>
                  <a:cubicBezTo>
                    <a:pt x="9854" y="1"/>
                    <a:pt x="9737" y="20"/>
                    <a:pt x="9622" y="59"/>
                  </a:cubicBezTo>
                  <a:lnTo>
                    <a:pt x="7312" y="790"/>
                  </a:lnTo>
                  <a:cubicBezTo>
                    <a:pt x="6963" y="906"/>
                    <a:pt x="6681" y="1189"/>
                    <a:pt x="6581" y="1555"/>
                  </a:cubicBezTo>
                  <a:lnTo>
                    <a:pt x="1" y="3648"/>
                  </a:lnTo>
                  <a:lnTo>
                    <a:pt x="566" y="5426"/>
                  </a:lnTo>
                  <a:lnTo>
                    <a:pt x="7146" y="3316"/>
                  </a:lnTo>
                  <a:cubicBezTo>
                    <a:pt x="7350" y="3486"/>
                    <a:pt x="7593" y="3571"/>
                    <a:pt x="7842" y="3571"/>
                  </a:cubicBezTo>
                  <a:cubicBezTo>
                    <a:pt x="7959" y="3571"/>
                    <a:pt x="8077" y="3552"/>
                    <a:pt x="8193" y="3515"/>
                  </a:cubicBezTo>
                  <a:lnTo>
                    <a:pt x="10486" y="2784"/>
                  </a:lnTo>
                  <a:cubicBezTo>
                    <a:pt x="11084" y="2585"/>
                    <a:pt x="11417" y="1953"/>
                    <a:pt x="11217" y="1355"/>
                  </a:cubicBezTo>
                  <a:lnTo>
                    <a:pt x="11034" y="790"/>
                  </a:lnTo>
                  <a:cubicBezTo>
                    <a:pt x="10888" y="310"/>
                    <a:pt x="10441" y="1"/>
                    <a:pt x="9970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554050" y="4443025"/>
              <a:ext cx="296465" cy="90127"/>
            </a:xfrm>
            <a:custGeom>
              <a:avLst/>
              <a:gdLst/>
              <a:ahLst/>
              <a:cxnLst/>
              <a:rect l="l" t="t" r="r" b="b"/>
              <a:pathLst>
                <a:path w="9240" h="2809" extrusionOk="0">
                  <a:moveTo>
                    <a:pt x="1" y="0"/>
                  </a:moveTo>
                  <a:lnTo>
                    <a:pt x="34" y="2808"/>
                  </a:lnTo>
                  <a:lnTo>
                    <a:pt x="9240" y="2808"/>
                  </a:lnTo>
                  <a:lnTo>
                    <a:pt x="855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652679" y="4417421"/>
              <a:ext cx="116789" cy="141334"/>
            </a:xfrm>
            <a:custGeom>
              <a:avLst/>
              <a:gdLst/>
              <a:ahLst/>
              <a:cxnLst/>
              <a:rect l="l" t="t" r="r" b="b"/>
              <a:pathLst>
                <a:path w="3640" h="4405" extrusionOk="0">
                  <a:moveTo>
                    <a:pt x="1" y="1"/>
                  </a:moveTo>
                  <a:lnTo>
                    <a:pt x="1" y="4404"/>
                  </a:lnTo>
                  <a:lnTo>
                    <a:pt x="3640" y="440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819040" y="4358256"/>
              <a:ext cx="76811" cy="259664"/>
            </a:xfrm>
            <a:custGeom>
              <a:avLst/>
              <a:gdLst/>
              <a:ahLst/>
              <a:cxnLst/>
              <a:rect l="l" t="t" r="r" b="b"/>
              <a:pathLst>
                <a:path w="2394" h="8093" extrusionOk="0">
                  <a:moveTo>
                    <a:pt x="0" y="0"/>
                  </a:moveTo>
                  <a:lnTo>
                    <a:pt x="0" y="8093"/>
                  </a:lnTo>
                  <a:lnTo>
                    <a:pt x="2393" y="8093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24023" y="4125255"/>
              <a:ext cx="156254" cy="133859"/>
            </a:xfrm>
            <a:custGeom>
              <a:avLst/>
              <a:gdLst/>
              <a:ahLst/>
              <a:cxnLst/>
              <a:rect l="l" t="t" r="r" b="b"/>
              <a:pathLst>
                <a:path w="4870" h="4172" extrusionOk="0">
                  <a:moveTo>
                    <a:pt x="2792" y="0"/>
                  </a:moveTo>
                  <a:cubicBezTo>
                    <a:pt x="931" y="0"/>
                    <a:pt x="0" y="2244"/>
                    <a:pt x="1313" y="3556"/>
                  </a:cubicBezTo>
                  <a:cubicBezTo>
                    <a:pt x="1738" y="3981"/>
                    <a:pt x="2260" y="4171"/>
                    <a:pt x="2773" y="4171"/>
                  </a:cubicBezTo>
                  <a:cubicBezTo>
                    <a:pt x="3843" y="4171"/>
                    <a:pt x="4869" y="3342"/>
                    <a:pt x="4869" y="2094"/>
                  </a:cubicBezTo>
                  <a:cubicBezTo>
                    <a:pt x="4869" y="931"/>
                    <a:pt x="3939" y="0"/>
                    <a:pt x="279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25394" y="4422747"/>
              <a:ext cx="291653" cy="249461"/>
            </a:xfrm>
            <a:custGeom>
              <a:avLst/>
              <a:gdLst/>
              <a:ahLst/>
              <a:cxnLst/>
              <a:rect l="l" t="t" r="r" b="b"/>
              <a:pathLst>
                <a:path w="9090" h="7775" extrusionOk="0">
                  <a:moveTo>
                    <a:pt x="5202" y="1"/>
                  </a:moveTo>
                  <a:cubicBezTo>
                    <a:pt x="1729" y="1"/>
                    <a:pt x="0" y="4188"/>
                    <a:pt x="2443" y="6631"/>
                  </a:cubicBezTo>
                  <a:cubicBezTo>
                    <a:pt x="3239" y="7421"/>
                    <a:pt x="4213" y="7775"/>
                    <a:pt x="5168" y="7775"/>
                  </a:cubicBezTo>
                  <a:cubicBezTo>
                    <a:pt x="7166" y="7775"/>
                    <a:pt x="9079" y="6227"/>
                    <a:pt x="9090" y="3889"/>
                  </a:cubicBezTo>
                  <a:cubicBezTo>
                    <a:pt x="9090" y="1729"/>
                    <a:pt x="7345" y="1"/>
                    <a:pt x="520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996894" y="4743725"/>
              <a:ext cx="581188" cy="326304"/>
            </a:xfrm>
            <a:custGeom>
              <a:avLst/>
              <a:gdLst/>
              <a:ahLst/>
              <a:cxnLst/>
              <a:rect l="l" t="t" r="r" b="b"/>
              <a:pathLst>
                <a:path w="18114" h="10170" extrusionOk="0">
                  <a:moveTo>
                    <a:pt x="3108" y="0"/>
                  </a:moveTo>
                  <a:cubicBezTo>
                    <a:pt x="1396" y="0"/>
                    <a:pt x="1" y="1396"/>
                    <a:pt x="1" y="3124"/>
                  </a:cubicBezTo>
                  <a:lnTo>
                    <a:pt x="1" y="7046"/>
                  </a:lnTo>
                  <a:cubicBezTo>
                    <a:pt x="1" y="8774"/>
                    <a:pt x="1396" y="10170"/>
                    <a:pt x="3108" y="10170"/>
                  </a:cubicBezTo>
                  <a:lnTo>
                    <a:pt x="15006" y="10170"/>
                  </a:lnTo>
                  <a:cubicBezTo>
                    <a:pt x="16734" y="10170"/>
                    <a:pt x="18113" y="8774"/>
                    <a:pt x="18113" y="7046"/>
                  </a:cubicBezTo>
                  <a:lnTo>
                    <a:pt x="18113" y="3124"/>
                  </a:lnTo>
                  <a:cubicBezTo>
                    <a:pt x="18113" y="1396"/>
                    <a:pt x="16734" y="0"/>
                    <a:pt x="15006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104058" y="4793842"/>
              <a:ext cx="346069" cy="209547"/>
            </a:xfrm>
            <a:custGeom>
              <a:avLst/>
              <a:gdLst/>
              <a:ahLst/>
              <a:cxnLst/>
              <a:rect l="l" t="t" r="r" b="b"/>
              <a:pathLst>
                <a:path w="10786" h="6531" extrusionOk="0">
                  <a:moveTo>
                    <a:pt x="1563" y="0"/>
                  </a:moveTo>
                  <a:cubicBezTo>
                    <a:pt x="699" y="0"/>
                    <a:pt x="1" y="698"/>
                    <a:pt x="1" y="1562"/>
                  </a:cubicBezTo>
                  <a:lnTo>
                    <a:pt x="1" y="4969"/>
                  </a:lnTo>
                  <a:cubicBezTo>
                    <a:pt x="1" y="5833"/>
                    <a:pt x="699" y="6531"/>
                    <a:pt x="1563" y="6531"/>
                  </a:cubicBezTo>
                  <a:lnTo>
                    <a:pt x="9223" y="6531"/>
                  </a:lnTo>
                  <a:cubicBezTo>
                    <a:pt x="10087" y="6531"/>
                    <a:pt x="10785" y="5833"/>
                    <a:pt x="10785" y="4969"/>
                  </a:cubicBezTo>
                  <a:lnTo>
                    <a:pt x="10785" y="1562"/>
                  </a:lnTo>
                  <a:cubicBezTo>
                    <a:pt x="10785" y="698"/>
                    <a:pt x="10087" y="0"/>
                    <a:pt x="922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7257600" y="1007167"/>
            <a:ext cx="3974400" cy="1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7257633" y="2357200"/>
            <a:ext cx="3974400" cy="1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7257600" y="4737600"/>
            <a:ext cx="39744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CREDITS: This presentation template was created by </a:t>
            </a:r>
            <a:r>
              <a:rPr lang="en" sz="12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, including icons by </a:t>
            </a:r>
            <a:r>
              <a:rPr lang="en" sz="12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, and infographics &amp; images by </a:t>
            </a:r>
            <a:r>
              <a:rPr lang="en" sz="12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.</a:t>
            </a:r>
            <a:endParaRPr sz="1200">
              <a:solidFill>
                <a:srgbClr val="432918"/>
              </a:solidFill>
              <a:latin typeface="Maitree Medium"/>
              <a:ea typeface="Maitree Medium"/>
              <a:cs typeface="Maitree Medium"/>
              <a:sym typeface="Maitre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921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 rot="1878543">
            <a:off x="5072595" y="1608408"/>
            <a:ext cx="9747848" cy="3896805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2918"/>
              </a:solidFill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960000" y="1364967"/>
            <a:ext cx="10272000" cy="47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467">
                <a:latin typeface="Maitree"/>
                <a:ea typeface="Maitree"/>
                <a:cs typeface="Maitree"/>
                <a:sym typeface="Maitree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2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1"/>
          </p:nvPr>
        </p:nvSpPr>
        <p:spPr>
          <a:xfrm>
            <a:off x="4849700" y="2404439"/>
            <a:ext cx="24928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2"/>
          </p:nvPr>
        </p:nvSpPr>
        <p:spPr>
          <a:xfrm>
            <a:off x="4849600" y="2109533"/>
            <a:ext cx="24928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subTitle" idx="3"/>
          </p:nvPr>
        </p:nvSpPr>
        <p:spPr>
          <a:xfrm>
            <a:off x="8229600" y="2404333"/>
            <a:ext cx="24928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4"/>
          </p:nvPr>
        </p:nvSpPr>
        <p:spPr>
          <a:xfrm>
            <a:off x="8229600" y="2109533"/>
            <a:ext cx="24928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5"/>
          </p:nvPr>
        </p:nvSpPr>
        <p:spPr>
          <a:xfrm>
            <a:off x="1469700" y="2404500"/>
            <a:ext cx="24928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subTitle" idx="6"/>
          </p:nvPr>
        </p:nvSpPr>
        <p:spPr>
          <a:xfrm>
            <a:off x="1469700" y="2109433"/>
            <a:ext cx="24928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039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850800" y="1796533"/>
            <a:ext cx="8490400" cy="3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31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960000" y="1644233"/>
            <a:ext cx="4787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960000" y="3737433"/>
            <a:ext cx="4787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464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49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960000" y="5333600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76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960000" y="1474833"/>
            <a:ext cx="1027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960000" y="4202967"/>
            <a:ext cx="1027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59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960000" y="2474100"/>
            <a:ext cx="70444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960000" y="977833"/>
            <a:ext cx="70444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65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433033" y="1277167"/>
            <a:ext cx="6454000" cy="2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21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1"/>
          </p:nvPr>
        </p:nvSpPr>
        <p:spPr>
          <a:xfrm>
            <a:off x="2662084" y="2561033"/>
            <a:ext cx="2177600" cy="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2"/>
          </p:nvPr>
        </p:nvSpPr>
        <p:spPr>
          <a:xfrm>
            <a:off x="2662084" y="2132767"/>
            <a:ext cx="2177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3"/>
          </p:nvPr>
        </p:nvSpPr>
        <p:spPr>
          <a:xfrm>
            <a:off x="1352051" y="3990033"/>
            <a:ext cx="2177600" cy="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4"/>
          </p:nvPr>
        </p:nvSpPr>
        <p:spPr>
          <a:xfrm>
            <a:off x="1352051" y="3561699"/>
            <a:ext cx="2177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5"/>
          </p:nvPr>
        </p:nvSpPr>
        <p:spPr>
          <a:xfrm flipH="1">
            <a:off x="7352317" y="2561033"/>
            <a:ext cx="2177600" cy="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6"/>
          </p:nvPr>
        </p:nvSpPr>
        <p:spPr>
          <a:xfrm flipH="1">
            <a:off x="7352317" y="2132700"/>
            <a:ext cx="2177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7"/>
          </p:nvPr>
        </p:nvSpPr>
        <p:spPr>
          <a:xfrm flipH="1">
            <a:off x="8662351" y="3990033"/>
            <a:ext cx="2177600" cy="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67"/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8"/>
          </p:nvPr>
        </p:nvSpPr>
        <p:spPr>
          <a:xfrm flipH="1">
            <a:off x="8662351" y="3561699"/>
            <a:ext cx="2177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697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2086967" y="3916800"/>
            <a:ext cx="2942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2"/>
          </p:nvPr>
        </p:nvSpPr>
        <p:spPr>
          <a:xfrm>
            <a:off x="2086967" y="3556799"/>
            <a:ext cx="2942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3"/>
          </p:nvPr>
        </p:nvSpPr>
        <p:spPr>
          <a:xfrm flipH="1">
            <a:off x="7119333" y="3899533"/>
            <a:ext cx="2942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ubTitle" idx="4"/>
          </p:nvPr>
        </p:nvSpPr>
        <p:spPr>
          <a:xfrm flipH="1">
            <a:off x="7119333" y="3556699"/>
            <a:ext cx="2942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366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Char char="●"/>
              <a:defRPr sz="1800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●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●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9462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4" r:id="rId6"/>
    <p:sldLayoutId id="2147483678" r:id="rId7"/>
    <p:sldLayoutId id="2147483679" r:id="rId8"/>
    <p:sldLayoutId id="2147483681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480000" y="1379000"/>
            <a:ext cx="11232000" cy="24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6600" dirty="0"/>
              <a:t>Sistema Agendamento</a:t>
            </a:r>
            <a:br>
              <a:rPr lang="pt-BR" sz="6600" dirty="0"/>
            </a:br>
            <a:r>
              <a:rPr lang="pt-BR" sz="6600" dirty="0"/>
              <a:t>de Cinema</a:t>
            </a:r>
            <a:br>
              <a:rPr lang="pt-BR" sz="6600" dirty="0"/>
            </a:br>
            <a:endParaRPr sz="7200" dirty="0"/>
          </a:p>
        </p:txBody>
      </p:sp>
      <p:sp>
        <p:nvSpPr>
          <p:cNvPr id="326" name="Google Shape;326;p28"/>
          <p:cNvSpPr txBox="1">
            <a:spLocks noGrp="1"/>
          </p:cNvSpPr>
          <p:nvPr>
            <p:ph type="subTitle" idx="1"/>
          </p:nvPr>
        </p:nvSpPr>
        <p:spPr>
          <a:xfrm>
            <a:off x="1058474" y="3247751"/>
            <a:ext cx="10272000" cy="156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pt-BR" dirty="0"/>
              <a:t>Luciana Ochiai - Marcela Amorim</a:t>
            </a:r>
          </a:p>
          <a:p>
            <a:pPr marL="0" indent="0"/>
            <a:r>
              <a:rPr lang="pt-BR" dirty="0"/>
              <a:t>Engenharia de Software III, FATEC MC</a:t>
            </a:r>
          </a:p>
        </p:txBody>
      </p:sp>
      <p:sp>
        <p:nvSpPr>
          <p:cNvPr id="327" name="Google Shape;327;p28"/>
          <p:cNvSpPr/>
          <p:nvPr/>
        </p:nvSpPr>
        <p:spPr>
          <a:xfrm>
            <a:off x="11652181" y="9237"/>
            <a:ext cx="47" cy="4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ECA47B-6B89-44BC-957A-A1407578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296"/>
            <a:ext cx="8145194" cy="1004042"/>
          </a:xfrm>
        </p:spPr>
        <p:txBody>
          <a:bodyPr/>
          <a:lstStyle/>
          <a:p>
            <a:r>
              <a:rPr lang="pt-BR" sz="4000" dirty="0"/>
              <a:t>Diagrama de Sequência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28B4CE8-80DD-4AD1-9F0D-4754FA45C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1" y="1619261"/>
            <a:ext cx="11530818" cy="49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8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ECA47B-6B89-44BC-957A-A1407578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296"/>
            <a:ext cx="8145194" cy="1004042"/>
          </a:xfrm>
        </p:spPr>
        <p:txBody>
          <a:bodyPr/>
          <a:lstStyle/>
          <a:p>
            <a:r>
              <a:rPr lang="pt-BR" sz="4000" dirty="0"/>
              <a:t>Diagrama de Sequência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FD826D9-CEFD-4E01-B6C1-A35B7600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1517148"/>
            <a:ext cx="11769969" cy="50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9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5"/>
          <p:cNvSpPr/>
          <p:nvPr/>
        </p:nvSpPr>
        <p:spPr>
          <a:xfrm>
            <a:off x="10230803" y="6851278"/>
            <a:ext cx="1959280" cy="1453"/>
          </a:xfrm>
          <a:custGeom>
            <a:avLst/>
            <a:gdLst/>
            <a:ahLst/>
            <a:cxnLst/>
            <a:rect l="l" t="t" r="r" b="b"/>
            <a:pathLst>
              <a:path w="45849" h="34" extrusionOk="0">
                <a:moveTo>
                  <a:pt x="45849" y="0"/>
                </a:moveTo>
                <a:lnTo>
                  <a:pt x="1" y="34"/>
                </a:lnTo>
                <a:lnTo>
                  <a:pt x="45849" y="34"/>
                </a:lnTo>
                <a:lnTo>
                  <a:pt x="45849" y="0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1" name="Google Shape;2301;p55"/>
          <p:cNvSpPr/>
          <p:nvPr/>
        </p:nvSpPr>
        <p:spPr>
          <a:xfrm>
            <a:off x="10187955" y="6828281"/>
            <a:ext cx="1950725" cy="1497"/>
          </a:xfrm>
          <a:custGeom>
            <a:avLst/>
            <a:gdLst/>
            <a:ahLst/>
            <a:cxnLst/>
            <a:rect l="l" t="t" r="r" b="b"/>
            <a:pathLst>
              <a:path w="45599" h="35" extrusionOk="0">
                <a:moveTo>
                  <a:pt x="45598" y="1"/>
                </a:moveTo>
                <a:lnTo>
                  <a:pt x="1" y="34"/>
                </a:lnTo>
                <a:lnTo>
                  <a:pt x="45598" y="34"/>
                </a:lnTo>
                <a:lnTo>
                  <a:pt x="45598" y="1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100B31-A9F8-469C-8E0A-C33C1E3A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94" y="4604880"/>
            <a:ext cx="3974400" cy="826419"/>
          </a:xfrm>
          <a:prstGeom prst="rect">
            <a:avLst/>
          </a:prstGeom>
        </p:spPr>
      </p:pic>
      <p:sp>
        <p:nvSpPr>
          <p:cNvPr id="2300" name="Google Shape;2300;p55"/>
          <p:cNvSpPr txBox="1">
            <a:spLocks noGrp="1"/>
          </p:cNvSpPr>
          <p:nvPr>
            <p:ph type="title"/>
          </p:nvPr>
        </p:nvSpPr>
        <p:spPr>
          <a:xfrm>
            <a:off x="7724694" y="2861604"/>
            <a:ext cx="3974400" cy="16666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4800" dirty="0"/>
              <a:t>Projeto em prática</a:t>
            </a:r>
            <a:br>
              <a:rPr lang="pt-BR" sz="4800" dirty="0"/>
            </a:br>
            <a:r>
              <a:rPr lang="pt-BR" sz="4800" dirty="0"/>
              <a:t>...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18;p36">
            <a:extLst>
              <a:ext uri="{FF2B5EF4-FFF2-40B4-BE49-F238E27FC236}">
                <a16:creationId xmlns:a16="http://schemas.microsoft.com/office/drawing/2014/main" id="{7F1465A4-3D21-4B68-B68C-C4FA353E3195}"/>
              </a:ext>
            </a:extLst>
          </p:cNvPr>
          <p:cNvGrpSpPr/>
          <p:nvPr/>
        </p:nvGrpSpPr>
        <p:grpSpPr>
          <a:xfrm rot="4907090">
            <a:off x="-2178933" y="2328872"/>
            <a:ext cx="7091796" cy="2281992"/>
            <a:chOff x="3782600" y="2377875"/>
            <a:chExt cx="5634424" cy="2222926"/>
          </a:xfrm>
        </p:grpSpPr>
        <p:sp>
          <p:nvSpPr>
            <p:cNvPr id="9" name="Google Shape;1319;p36">
              <a:extLst>
                <a:ext uri="{FF2B5EF4-FFF2-40B4-BE49-F238E27FC236}">
                  <a16:creationId xmlns:a16="http://schemas.microsoft.com/office/drawing/2014/main" id="{0F073D16-5E9F-45F6-AD15-D00F2386202E}"/>
                </a:ext>
              </a:extLst>
            </p:cNvPr>
            <p:cNvSpPr/>
            <p:nvPr/>
          </p:nvSpPr>
          <p:spPr>
            <a:xfrm>
              <a:off x="3856076" y="2377875"/>
              <a:ext cx="5560947" cy="2222926"/>
            </a:xfrm>
            <a:custGeom>
              <a:avLst/>
              <a:gdLst/>
              <a:ahLst/>
              <a:cxnLst/>
              <a:rect l="l" t="t" r="r" b="b"/>
              <a:pathLst>
                <a:path w="275499" h="110114" extrusionOk="0">
                  <a:moveTo>
                    <a:pt x="15185" y="3685"/>
                  </a:moveTo>
                  <a:cubicBezTo>
                    <a:pt x="15217" y="3685"/>
                    <a:pt x="15250" y="3688"/>
                    <a:pt x="15283" y="3694"/>
                  </a:cubicBezTo>
                  <a:lnTo>
                    <a:pt x="19004" y="4256"/>
                  </a:lnTo>
                  <a:cubicBezTo>
                    <a:pt x="19325" y="4283"/>
                    <a:pt x="19539" y="4604"/>
                    <a:pt x="19486" y="4925"/>
                  </a:cubicBezTo>
                  <a:lnTo>
                    <a:pt x="18790" y="9662"/>
                  </a:lnTo>
                  <a:cubicBezTo>
                    <a:pt x="18742" y="9950"/>
                    <a:pt x="18478" y="10152"/>
                    <a:pt x="18193" y="10152"/>
                  </a:cubicBezTo>
                  <a:cubicBezTo>
                    <a:pt x="18160" y="10152"/>
                    <a:pt x="18127" y="10150"/>
                    <a:pt x="18094" y="10144"/>
                  </a:cubicBezTo>
                  <a:lnTo>
                    <a:pt x="14400" y="9609"/>
                  </a:lnTo>
                  <a:cubicBezTo>
                    <a:pt x="14079" y="9555"/>
                    <a:pt x="13838" y="9234"/>
                    <a:pt x="13891" y="8913"/>
                  </a:cubicBezTo>
                  <a:lnTo>
                    <a:pt x="14614" y="4175"/>
                  </a:lnTo>
                  <a:cubicBezTo>
                    <a:pt x="14662" y="3887"/>
                    <a:pt x="14904" y="3685"/>
                    <a:pt x="15185" y="3685"/>
                  </a:cubicBezTo>
                  <a:close/>
                  <a:moveTo>
                    <a:pt x="24106" y="5024"/>
                  </a:moveTo>
                  <a:cubicBezTo>
                    <a:pt x="24136" y="5024"/>
                    <a:pt x="24166" y="5027"/>
                    <a:pt x="24196" y="5032"/>
                  </a:cubicBezTo>
                  <a:lnTo>
                    <a:pt x="27890" y="5594"/>
                  </a:lnTo>
                  <a:cubicBezTo>
                    <a:pt x="28211" y="5648"/>
                    <a:pt x="28425" y="5942"/>
                    <a:pt x="28398" y="6263"/>
                  </a:cubicBezTo>
                  <a:lnTo>
                    <a:pt x="27676" y="11001"/>
                  </a:lnTo>
                  <a:cubicBezTo>
                    <a:pt x="27627" y="11292"/>
                    <a:pt x="27381" y="11517"/>
                    <a:pt x="27077" y="11517"/>
                  </a:cubicBezTo>
                  <a:cubicBezTo>
                    <a:pt x="27045" y="11517"/>
                    <a:pt x="27013" y="11514"/>
                    <a:pt x="26980" y="11509"/>
                  </a:cubicBezTo>
                  <a:lnTo>
                    <a:pt x="23286" y="10947"/>
                  </a:lnTo>
                  <a:cubicBezTo>
                    <a:pt x="22965" y="10894"/>
                    <a:pt x="22751" y="10599"/>
                    <a:pt x="22778" y="10251"/>
                  </a:cubicBezTo>
                  <a:lnTo>
                    <a:pt x="23500" y="5540"/>
                  </a:lnTo>
                  <a:cubicBezTo>
                    <a:pt x="23549" y="5250"/>
                    <a:pt x="23817" y="5024"/>
                    <a:pt x="24106" y="5024"/>
                  </a:cubicBezTo>
                  <a:close/>
                  <a:moveTo>
                    <a:pt x="32992" y="6363"/>
                  </a:moveTo>
                  <a:cubicBezTo>
                    <a:pt x="33022" y="6363"/>
                    <a:pt x="33052" y="6365"/>
                    <a:pt x="33082" y="6370"/>
                  </a:cubicBezTo>
                  <a:lnTo>
                    <a:pt x="36776" y="6932"/>
                  </a:lnTo>
                  <a:cubicBezTo>
                    <a:pt x="37097" y="6986"/>
                    <a:pt x="37338" y="7280"/>
                    <a:pt x="37285" y="7628"/>
                  </a:cubicBezTo>
                  <a:lnTo>
                    <a:pt x="36562" y="12339"/>
                  </a:lnTo>
                  <a:cubicBezTo>
                    <a:pt x="36514" y="12651"/>
                    <a:pt x="36272" y="12856"/>
                    <a:pt x="35991" y="12856"/>
                  </a:cubicBezTo>
                  <a:cubicBezTo>
                    <a:pt x="35959" y="12856"/>
                    <a:pt x="35926" y="12853"/>
                    <a:pt x="35893" y="12848"/>
                  </a:cubicBezTo>
                  <a:lnTo>
                    <a:pt x="32172" y="12285"/>
                  </a:lnTo>
                  <a:cubicBezTo>
                    <a:pt x="31851" y="12232"/>
                    <a:pt x="31637" y="11937"/>
                    <a:pt x="31691" y="11616"/>
                  </a:cubicBezTo>
                  <a:lnTo>
                    <a:pt x="32413" y="6879"/>
                  </a:lnTo>
                  <a:cubicBezTo>
                    <a:pt x="32438" y="6588"/>
                    <a:pt x="32703" y="6363"/>
                    <a:pt x="32992" y="6363"/>
                  </a:cubicBezTo>
                  <a:close/>
                  <a:moveTo>
                    <a:pt x="41870" y="7727"/>
                  </a:moveTo>
                  <a:cubicBezTo>
                    <a:pt x="41903" y="7727"/>
                    <a:pt x="41936" y="7730"/>
                    <a:pt x="41969" y="7735"/>
                  </a:cubicBezTo>
                  <a:lnTo>
                    <a:pt x="45689" y="8297"/>
                  </a:lnTo>
                  <a:cubicBezTo>
                    <a:pt x="46010" y="8351"/>
                    <a:pt x="46224" y="8645"/>
                    <a:pt x="46171" y="8966"/>
                  </a:cubicBezTo>
                  <a:lnTo>
                    <a:pt x="45448" y="13704"/>
                  </a:lnTo>
                  <a:cubicBezTo>
                    <a:pt x="45423" y="14007"/>
                    <a:pt x="45136" y="14215"/>
                    <a:pt x="44833" y="14215"/>
                  </a:cubicBezTo>
                  <a:cubicBezTo>
                    <a:pt x="44815" y="14215"/>
                    <a:pt x="44797" y="14214"/>
                    <a:pt x="44779" y="14213"/>
                  </a:cubicBezTo>
                  <a:lnTo>
                    <a:pt x="41085" y="13650"/>
                  </a:lnTo>
                  <a:cubicBezTo>
                    <a:pt x="40764" y="13597"/>
                    <a:pt x="40523" y="13276"/>
                    <a:pt x="40577" y="12955"/>
                  </a:cubicBezTo>
                  <a:lnTo>
                    <a:pt x="41300" y="8217"/>
                  </a:lnTo>
                  <a:cubicBezTo>
                    <a:pt x="41348" y="7929"/>
                    <a:pt x="41589" y="7727"/>
                    <a:pt x="41870" y="7727"/>
                  </a:cubicBezTo>
                  <a:close/>
                  <a:moveTo>
                    <a:pt x="50785" y="9066"/>
                  </a:moveTo>
                  <a:cubicBezTo>
                    <a:pt x="50817" y="9066"/>
                    <a:pt x="50849" y="9069"/>
                    <a:pt x="50882" y="9074"/>
                  </a:cubicBezTo>
                  <a:lnTo>
                    <a:pt x="54575" y="9636"/>
                  </a:lnTo>
                  <a:cubicBezTo>
                    <a:pt x="54896" y="9689"/>
                    <a:pt x="55111" y="9984"/>
                    <a:pt x="55084" y="10305"/>
                  </a:cubicBezTo>
                  <a:lnTo>
                    <a:pt x="54361" y="15042"/>
                  </a:lnTo>
                  <a:cubicBezTo>
                    <a:pt x="54313" y="15333"/>
                    <a:pt x="54045" y="15558"/>
                    <a:pt x="53756" y="15558"/>
                  </a:cubicBezTo>
                  <a:cubicBezTo>
                    <a:pt x="53726" y="15558"/>
                    <a:pt x="53695" y="15556"/>
                    <a:pt x="53665" y="15551"/>
                  </a:cubicBezTo>
                  <a:lnTo>
                    <a:pt x="49972" y="14989"/>
                  </a:lnTo>
                  <a:cubicBezTo>
                    <a:pt x="49650" y="14935"/>
                    <a:pt x="49436" y="14641"/>
                    <a:pt x="49463" y="14320"/>
                  </a:cubicBezTo>
                  <a:lnTo>
                    <a:pt x="50186" y="9582"/>
                  </a:lnTo>
                  <a:cubicBezTo>
                    <a:pt x="50234" y="9291"/>
                    <a:pt x="50480" y="9066"/>
                    <a:pt x="50785" y="9066"/>
                  </a:cubicBezTo>
                  <a:close/>
                  <a:moveTo>
                    <a:pt x="59713" y="10410"/>
                  </a:moveTo>
                  <a:cubicBezTo>
                    <a:pt x="59732" y="10410"/>
                    <a:pt x="59750" y="10410"/>
                    <a:pt x="59768" y="10412"/>
                  </a:cubicBezTo>
                  <a:lnTo>
                    <a:pt x="63461" y="10974"/>
                  </a:lnTo>
                  <a:cubicBezTo>
                    <a:pt x="63783" y="11027"/>
                    <a:pt x="64024" y="11349"/>
                    <a:pt x="63970" y="11670"/>
                  </a:cubicBezTo>
                  <a:lnTo>
                    <a:pt x="63247" y="16407"/>
                  </a:lnTo>
                  <a:cubicBezTo>
                    <a:pt x="63199" y="16695"/>
                    <a:pt x="62958" y="16897"/>
                    <a:pt x="62677" y="16897"/>
                  </a:cubicBezTo>
                  <a:cubicBezTo>
                    <a:pt x="62644" y="16897"/>
                    <a:pt x="62611" y="16895"/>
                    <a:pt x="62578" y="16889"/>
                  </a:cubicBezTo>
                  <a:lnTo>
                    <a:pt x="58858" y="16327"/>
                  </a:lnTo>
                  <a:cubicBezTo>
                    <a:pt x="58537" y="16300"/>
                    <a:pt x="58322" y="15979"/>
                    <a:pt x="58376" y="15658"/>
                  </a:cubicBezTo>
                  <a:lnTo>
                    <a:pt x="59072" y="10920"/>
                  </a:lnTo>
                  <a:cubicBezTo>
                    <a:pt x="59122" y="10617"/>
                    <a:pt x="59411" y="10410"/>
                    <a:pt x="59713" y="10410"/>
                  </a:cubicBezTo>
                  <a:close/>
                  <a:moveTo>
                    <a:pt x="68556" y="11769"/>
                  </a:moveTo>
                  <a:cubicBezTo>
                    <a:pt x="68588" y="11769"/>
                    <a:pt x="68621" y="11771"/>
                    <a:pt x="68654" y="11777"/>
                  </a:cubicBezTo>
                  <a:lnTo>
                    <a:pt x="72348" y="12339"/>
                  </a:lnTo>
                  <a:cubicBezTo>
                    <a:pt x="72696" y="12392"/>
                    <a:pt x="72910" y="12687"/>
                    <a:pt x="72856" y="13008"/>
                  </a:cubicBezTo>
                  <a:lnTo>
                    <a:pt x="72134" y="17746"/>
                  </a:lnTo>
                  <a:cubicBezTo>
                    <a:pt x="72085" y="18037"/>
                    <a:pt x="71839" y="18262"/>
                    <a:pt x="71554" y="18262"/>
                  </a:cubicBezTo>
                  <a:cubicBezTo>
                    <a:pt x="71525" y="18262"/>
                    <a:pt x="71495" y="18259"/>
                    <a:pt x="71464" y="18254"/>
                  </a:cubicBezTo>
                  <a:lnTo>
                    <a:pt x="67771" y="17692"/>
                  </a:lnTo>
                  <a:cubicBezTo>
                    <a:pt x="67423" y="17639"/>
                    <a:pt x="67209" y="17344"/>
                    <a:pt x="67262" y="16996"/>
                  </a:cubicBezTo>
                  <a:lnTo>
                    <a:pt x="67985" y="12259"/>
                  </a:lnTo>
                  <a:cubicBezTo>
                    <a:pt x="68033" y="11971"/>
                    <a:pt x="68275" y="11769"/>
                    <a:pt x="68556" y="11769"/>
                  </a:cubicBezTo>
                  <a:close/>
                  <a:moveTo>
                    <a:pt x="77450" y="13108"/>
                  </a:moveTo>
                  <a:cubicBezTo>
                    <a:pt x="77480" y="13108"/>
                    <a:pt x="77510" y="13110"/>
                    <a:pt x="77540" y="13115"/>
                  </a:cubicBezTo>
                  <a:lnTo>
                    <a:pt x="81261" y="13677"/>
                  </a:lnTo>
                  <a:cubicBezTo>
                    <a:pt x="81582" y="13731"/>
                    <a:pt x="81796" y="14025"/>
                    <a:pt x="81742" y="14373"/>
                  </a:cubicBezTo>
                  <a:lnTo>
                    <a:pt x="81046" y="19084"/>
                  </a:lnTo>
                  <a:cubicBezTo>
                    <a:pt x="80998" y="19375"/>
                    <a:pt x="80730" y="19600"/>
                    <a:pt x="80441" y="19600"/>
                  </a:cubicBezTo>
                  <a:cubicBezTo>
                    <a:pt x="80411" y="19600"/>
                    <a:pt x="80381" y="19597"/>
                    <a:pt x="80351" y="19592"/>
                  </a:cubicBezTo>
                  <a:lnTo>
                    <a:pt x="76657" y="19030"/>
                  </a:lnTo>
                  <a:cubicBezTo>
                    <a:pt x="76336" y="18977"/>
                    <a:pt x="76095" y="18682"/>
                    <a:pt x="76148" y="18361"/>
                  </a:cubicBezTo>
                  <a:lnTo>
                    <a:pt x="76871" y="13624"/>
                  </a:lnTo>
                  <a:cubicBezTo>
                    <a:pt x="76920" y="13333"/>
                    <a:pt x="77166" y="13108"/>
                    <a:pt x="77450" y="13108"/>
                  </a:cubicBezTo>
                  <a:close/>
                  <a:moveTo>
                    <a:pt x="86399" y="14451"/>
                  </a:moveTo>
                  <a:cubicBezTo>
                    <a:pt x="86417" y="14451"/>
                    <a:pt x="86435" y="14452"/>
                    <a:pt x="86453" y="14453"/>
                  </a:cubicBezTo>
                  <a:lnTo>
                    <a:pt x="90147" y="15016"/>
                  </a:lnTo>
                  <a:cubicBezTo>
                    <a:pt x="90468" y="15069"/>
                    <a:pt x="90682" y="15390"/>
                    <a:pt x="90655" y="15711"/>
                  </a:cubicBezTo>
                  <a:lnTo>
                    <a:pt x="89933" y="20449"/>
                  </a:lnTo>
                  <a:cubicBezTo>
                    <a:pt x="89882" y="20752"/>
                    <a:pt x="89617" y="20960"/>
                    <a:pt x="89295" y="20960"/>
                  </a:cubicBezTo>
                  <a:cubicBezTo>
                    <a:pt x="89276" y="20960"/>
                    <a:pt x="89256" y="20959"/>
                    <a:pt x="89237" y="20958"/>
                  </a:cubicBezTo>
                  <a:lnTo>
                    <a:pt x="85543" y="20395"/>
                  </a:lnTo>
                  <a:cubicBezTo>
                    <a:pt x="85222" y="20342"/>
                    <a:pt x="85008" y="20021"/>
                    <a:pt x="85061" y="19700"/>
                  </a:cubicBezTo>
                  <a:lnTo>
                    <a:pt x="85757" y="14962"/>
                  </a:lnTo>
                  <a:cubicBezTo>
                    <a:pt x="85808" y="14659"/>
                    <a:pt x="86097" y="14451"/>
                    <a:pt x="86399" y="14451"/>
                  </a:cubicBezTo>
                  <a:close/>
                  <a:moveTo>
                    <a:pt x="95241" y="15810"/>
                  </a:moveTo>
                  <a:cubicBezTo>
                    <a:pt x="95273" y="15810"/>
                    <a:pt x="95306" y="15813"/>
                    <a:pt x="95339" y="15818"/>
                  </a:cubicBezTo>
                  <a:lnTo>
                    <a:pt x="99033" y="16381"/>
                  </a:lnTo>
                  <a:cubicBezTo>
                    <a:pt x="99354" y="16434"/>
                    <a:pt x="99595" y="16729"/>
                    <a:pt x="99542" y="17050"/>
                  </a:cubicBezTo>
                  <a:lnTo>
                    <a:pt x="98819" y="21787"/>
                  </a:lnTo>
                  <a:cubicBezTo>
                    <a:pt x="98770" y="22078"/>
                    <a:pt x="98524" y="22303"/>
                    <a:pt x="98240" y="22303"/>
                  </a:cubicBezTo>
                  <a:cubicBezTo>
                    <a:pt x="98210" y="22303"/>
                    <a:pt x="98180" y="22301"/>
                    <a:pt x="98150" y="22296"/>
                  </a:cubicBezTo>
                  <a:lnTo>
                    <a:pt x="94456" y="21734"/>
                  </a:lnTo>
                  <a:cubicBezTo>
                    <a:pt x="94108" y="21680"/>
                    <a:pt x="93894" y="21386"/>
                    <a:pt x="93948" y="21038"/>
                  </a:cubicBezTo>
                  <a:lnTo>
                    <a:pt x="94670" y="16327"/>
                  </a:lnTo>
                  <a:cubicBezTo>
                    <a:pt x="94694" y="16015"/>
                    <a:pt x="94955" y="15810"/>
                    <a:pt x="95241" y="15810"/>
                  </a:cubicBezTo>
                  <a:close/>
                  <a:moveTo>
                    <a:pt x="104136" y="17149"/>
                  </a:moveTo>
                  <a:cubicBezTo>
                    <a:pt x="104165" y="17149"/>
                    <a:pt x="104195" y="17152"/>
                    <a:pt x="104226" y="17157"/>
                  </a:cubicBezTo>
                  <a:lnTo>
                    <a:pt x="107946" y="17719"/>
                  </a:lnTo>
                  <a:cubicBezTo>
                    <a:pt x="108267" y="17772"/>
                    <a:pt x="108481" y="18067"/>
                    <a:pt x="108428" y="18415"/>
                  </a:cubicBezTo>
                  <a:lnTo>
                    <a:pt x="107705" y="23126"/>
                  </a:lnTo>
                  <a:cubicBezTo>
                    <a:pt x="107681" y="23438"/>
                    <a:pt x="107420" y="23642"/>
                    <a:pt x="107135" y="23642"/>
                  </a:cubicBezTo>
                  <a:cubicBezTo>
                    <a:pt x="107102" y="23642"/>
                    <a:pt x="107069" y="23640"/>
                    <a:pt x="107036" y="23634"/>
                  </a:cubicBezTo>
                  <a:lnTo>
                    <a:pt x="103342" y="23072"/>
                  </a:lnTo>
                  <a:cubicBezTo>
                    <a:pt x="103021" y="23018"/>
                    <a:pt x="102780" y="22724"/>
                    <a:pt x="102834" y="22403"/>
                  </a:cubicBezTo>
                  <a:lnTo>
                    <a:pt x="103556" y="17665"/>
                  </a:lnTo>
                  <a:cubicBezTo>
                    <a:pt x="103605" y="17374"/>
                    <a:pt x="103851" y="17149"/>
                    <a:pt x="104136" y="17149"/>
                  </a:cubicBezTo>
                  <a:close/>
                  <a:moveTo>
                    <a:pt x="113033" y="18514"/>
                  </a:moveTo>
                  <a:cubicBezTo>
                    <a:pt x="113068" y="18514"/>
                    <a:pt x="113103" y="18516"/>
                    <a:pt x="113139" y="18522"/>
                  </a:cubicBezTo>
                  <a:lnTo>
                    <a:pt x="116832" y="19084"/>
                  </a:lnTo>
                  <a:cubicBezTo>
                    <a:pt x="117153" y="19137"/>
                    <a:pt x="117367" y="19432"/>
                    <a:pt x="117341" y="19753"/>
                  </a:cubicBezTo>
                  <a:lnTo>
                    <a:pt x="116618" y="24491"/>
                  </a:lnTo>
                  <a:cubicBezTo>
                    <a:pt x="116570" y="24782"/>
                    <a:pt x="116301" y="25007"/>
                    <a:pt x="116013" y="25007"/>
                  </a:cubicBezTo>
                  <a:cubicBezTo>
                    <a:pt x="115983" y="25007"/>
                    <a:pt x="115952" y="25004"/>
                    <a:pt x="115922" y="24999"/>
                  </a:cubicBezTo>
                  <a:lnTo>
                    <a:pt x="112228" y="24437"/>
                  </a:lnTo>
                  <a:cubicBezTo>
                    <a:pt x="111907" y="24384"/>
                    <a:pt x="111693" y="24089"/>
                    <a:pt x="111720" y="23741"/>
                  </a:cubicBezTo>
                  <a:lnTo>
                    <a:pt x="112443" y="19030"/>
                  </a:lnTo>
                  <a:cubicBezTo>
                    <a:pt x="112491" y="18718"/>
                    <a:pt x="112733" y="18514"/>
                    <a:pt x="113033" y="18514"/>
                  </a:cubicBezTo>
                  <a:close/>
                  <a:moveTo>
                    <a:pt x="121934" y="19853"/>
                  </a:moveTo>
                  <a:cubicBezTo>
                    <a:pt x="121964" y="19853"/>
                    <a:pt x="121994" y="19855"/>
                    <a:pt x="122025" y="19860"/>
                  </a:cubicBezTo>
                  <a:lnTo>
                    <a:pt x="125718" y="20422"/>
                  </a:lnTo>
                  <a:cubicBezTo>
                    <a:pt x="126040" y="20476"/>
                    <a:pt x="126280" y="20770"/>
                    <a:pt x="126227" y="21118"/>
                  </a:cubicBezTo>
                  <a:lnTo>
                    <a:pt x="125504" y="25829"/>
                  </a:lnTo>
                  <a:cubicBezTo>
                    <a:pt x="125456" y="26120"/>
                    <a:pt x="125210" y="26345"/>
                    <a:pt x="124925" y="26345"/>
                  </a:cubicBezTo>
                  <a:cubicBezTo>
                    <a:pt x="124895" y="26345"/>
                    <a:pt x="124865" y="26342"/>
                    <a:pt x="124835" y="26337"/>
                  </a:cubicBezTo>
                  <a:lnTo>
                    <a:pt x="121115" y="25775"/>
                  </a:lnTo>
                  <a:cubicBezTo>
                    <a:pt x="120793" y="25722"/>
                    <a:pt x="120579" y="25427"/>
                    <a:pt x="120633" y="25106"/>
                  </a:cubicBezTo>
                  <a:lnTo>
                    <a:pt x="121356" y="20369"/>
                  </a:lnTo>
                  <a:cubicBezTo>
                    <a:pt x="121380" y="20078"/>
                    <a:pt x="121646" y="19853"/>
                    <a:pt x="121934" y="19853"/>
                  </a:cubicBezTo>
                  <a:close/>
                  <a:moveTo>
                    <a:pt x="130813" y="21217"/>
                  </a:moveTo>
                  <a:cubicBezTo>
                    <a:pt x="130845" y="21217"/>
                    <a:pt x="130878" y="21220"/>
                    <a:pt x="130911" y="21225"/>
                  </a:cubicBezTo>
                  <a:lnTo>
                    <a:pt x="134605" y="21760"/>
                  </a:lnTo>
                  <a:cubicBezTo>
                    <a:pt x="134953" y="21814"/>
                    <a:pt x="135167" y="22135"/>
                    <a:pt x="135113" y="22456"/>
                  </a:cubicBezTo>
                  <a:lnTo>
                    <a:pt x="134390" y="27194"/>
                  </a:lnTo>
                  <a:cubicBezTo>
                    <a:pt x="134342" y="27482"/>
                    <a:pt x="134101" y="27684"/>
                    <a:pt x="133820" y="27684"/>
                  </a:cubicBezTo>
                  <a:cubicBezTo>
                    <a:pt x="133787" y="27684"/>
                    <a:pt x="133754" y="27681"/>
                    <a:pt x="133721" y="27676"/>
                  </a:cubicBezTo>
                  <a:lnTo>
                    <a:pt x="130028" y="27114"/>
                  </a:lnTo>
                  <a:cubicBezTo>
                    <a:pt x="129706" y="27087"/>
                    <a:pt x="129466" y="26766"/>
                    <a:pt x="129519" y="26444"/>
                  </a:cubicBezTo>
                  <a:lnTo>
                    <a:pt x="130242" y="21707"/>
                  </a:lnTo>
                  <a:cubicBezTo>
                    <a:pt x="130290" y="21419"/>
                    <a:pt x="130532" y="21217"/>
                    <a:pt x="130813" y="21217"/>
                  </a:cubicBezTo>
                  <a:close/>
                  <a:moveTo>
                    <a:pt x="139719" y="22555"/>
                  </a:moveTo>
                  <a:cubicBezTo>
                    <a:pt x="139753" y="22555"/>
                    <a:pt x="139788" y="22558"/>
                    <a:pt x="139824" y="22563"/>
                  </a:cubicBezTo>
                  <a:lnTo>
                    <a:pt x="143518" y="23126"/>
                  </a:lnTo>
                  <a:cubicBezTo>
                    <a:pt x="143839" y="23179"/>
                    <a:pt x="144053" y="23473"/>
                    <a:pt x="143999" y="23795"/>
                  </a:cubicBezTo>
                  <a:lnTo>
                    <a:pt x="143303" y="28532"/>
                  </a:lnTo>
                  <a:cubicBezTo>
                    <a:pt x="143253" y="28835"/>
                    <a:pt x="142964" y="29043"/>
                    <a:pt x="142662" y="29043"/>
                  </a:cubicBezTo>
                  <a:cubicBezTo>
                    <a:pt x="142644" y="29043"/>
                    <a:pt x="142626" y="29042"/>
                    <a:pt x="142607" y="29041"/>
                  </a:cubicBezTo>
                  <a:lnTo>
                    <a:pt x="138914" y="28479"/>
                  </a:lnTo>
                  <a:cubicBezTo>
                    <a:pt x="138593" y="28425"/>
                    <a:pt x="138352" y="28104"/>
                    <a:pt x="138405" y="27783"/>
                  </a:cubicBezTo>
                  <a:lnTo>
                    <a:pt x="139128" y="23072"/>
                  </a:lnTo>
                  <a:cubicBezTo>
                    <a:pt x="139176" y="22760"/>
                    <a:pt x="139418" y="22555"/>
                    <a:pt x="139719" y="22555"/>
                  </a:cubicBezTo>
                  <a:close/>
                  <a:moveTo>
                    <a:pt x="148620" y="23894"/>
                  </a:moveTo>
                  <a:cubicBezTo>
                    <a:pt x="148650" y="23894"/>
                    <a:pt x="148680" y="23897"/>
                    <a:pt x="148710" y="23902"/>
                  </a:cubicBezTo>
                  <a:lnTo>
                    <a:pt x="152404" y="24464"/>
                  </a:lnTo>
                  <a:cubicBezTo>
                    <a:pt x="152725" y="24517"/>
                    <a:pt x="152966" y="24812"/>
                    <a:pt x="152912" y="25160"/>
                  </a:cubicBezTo>
                  <a:lnTo>
                    <a:pt x="152190" y="29870"/>
                  </a:lnTo>
                  <a:cubicBezTo>
                    <a:pt x="152142" y="30183"/>
                    <a:pt x="151900" y="30387"/>
                    <a:pt x="151599" y="30387"/>
                  </a:cubicBezTo>
                  <a:cubicBezTo>
                    <a:pt x="151565" y="30387"/>
                    <a:pt x="151529" y="30384"/>
                    <a:pt x="151494" y="30379"/>
                  </a:cubicBezTo>
                  <a:lnTo>
                    <a:pt x="147800" y="29817"/>
                  </a:lnTo>
                  <a:cubicBezTo>
                    <a:pt x="147479" y="29763"/>
                    <a:pt x="147265" y="29469"/>
                    <a:pt x="147318" y="29148"/>
                  </a:cubicBezTo>
                  <a:lnTo>
                    <a:pt x="148014" y="24410"/>
                  </a:lnTo>
                  <a:cubicBezTo>
                    <a:pt x="148063" y="24119"/>
                    <a:pt x="148331" y="23894"/>
                    <a:pt x="148620" y="23894"/>
                  </a:cubicBezTo>
                  <a:close/>
                  <a:moveTo>
                    <a:pt x="157498" y="25259"/>
                  </a:moveTo>
                  <a:cubicBezTo>
                    <a:pt x="157530" y="25259"/>
                    <a:pt x="157563" y="25261"/>
                    <a:pt x="157596" y="25267"/>
                  </a:cubicBezTo>
                  <a:lnTo>
                    <a:pt x="161290" y="25829"/>
                  </a:lnTo>
                  <a:cubicBezTo>
                    <a:pt x="161638" y="25856"/>
                    <a:pt x="161852" y="26177"/>
                    <a:pt x="161798" y="26498"/>
                  </a:cubicBezTo>
                  <a:lnTo>
                    <a:pt x="161076" y="31236"/>
                  </a:lnTo>
                  <a:cubicBezTo>
                    <a:pt x="161025" y="31539"/>
                    <a:pt x="160760" y="31746"/>
                    <a:pt x="160461" y="31746"/>
                  </a:cubicBezTo>
                  <a:cubicBezTo>
                    <a:pt x="160443" y="31746"/>
                    <a:pt x="160425" y="31746"/>
                    <a:pt x="160407" y="31744"/>
                  </a:cubicBezTo>
                  <a:lnTo>
                    <a:pt x="156713" y="31182"/>
                  </a:lnTo>
                  <a:cubicBezTo>
                    <a:pt x="156365" y="31128"/>
                    <a:pt x="156151" y="30807"/>
                    <a:pt x="156204" y="30486"/>
                  </a:cubicBezTo>
                  <a:lnTo>
                    <a:pt x="156927" y="25749"/>
                  </a:lnTo>
                  <a:cubicBezTo>
                    <a:pt x="156975" y="25461"/>
                    <a:pt x="157217" y="25259"/>
                    <a:pt x="157498" y="25259"/>
                  </a:cubicBezTo>
                  <a:close/>
                  <a:moveTo>
                    <a:pt x="166393" y="26598"/>
                  </a:moveTo>
                  <a:cubicBezTo>
                    <a:pt x="166422" y="26598"/>
                    <a:pt x="166452" y="26600"/>
                    <a:pt x="166482" y="26605"/>
                  </a:cubicBezTo>
                  <a:lnTo>
                    <a:pt x="170203" y="27167"/>
                  </a:lnTo>
                  <a:cubicBezTo>
                    <a:pt x="170524" y="27221"/>
                    <a:pt x="170738" y="27515"/>
                    <a:pt x="170685" y="27863"/>
                  </a:cubicBezTo>
                  <a:lnTo>
                    <a:pt x="169989" y="32574"/>
                  </a:lnTo>
                  <a:cubicBezTo>
                    <a:pt x="169940" y="32865"/>
                    <a:pt x="169672" y="33090"/>
                    <a:pt x="169383" y="33090"/>
                  </a:cubicBezTo>
                  <a:cubicBezTo>
                    <a:pt x="169353" y="33090"/>
                    <a:pt x="169323" y="33087"/>
                    <a:pt x="169293" y="33082"/>
                  </a:cubicBezTo>
                  <a:lnTo>
                    <a:pt x="165599" y="32520"/>
                  </a:lnTo>
                  <a:cubicBezTo>
                    <a:pt x="165278" y="32467"/>
                    <a:pt x="165037" y="32172"/>
                    <a:pt x="165091" y="31851"/>
                  </a:cubicBezTo>
                  <a:lnTo>
                    <a:pt x="165813" y="27114"/>
                  </a:lnTo>
                  <a:cubicBezTo>
                    <a:pt x="165862" y="26823"/>
                    <a:pt x="166108" y="26598"/>
                    <a:pt x="166393" y="26598"/>
                  </a:cubicBezTo>
                  <a:close/>
                  <a:moveTo>
                    <a:pt x="175341" y="27941"/>
                  </a:moveTo>
                  <a:cubicBezTo>
                    <a:pt x="175359" y="27941"/>
                    <a:pt x="175377" y="27942"/>
                    <a:pt x="175395" y="27943"/>
                  </a:cubicBezTo>
                  <a:lnTo>
                    <a:pt x="179089" y="28505"/>
                  </a:lnTo>
                  <a:cubicBezTo>
                    <a:pt x="179410" y="28559"/>
                    <a:pt x="179651" y="28880"/>
                    <a:pt x="179598" y="29201"/>
                  </a:cubicBezTo>
                  <a:lnTo>
                    <a:pt x="178875" y="33939"/>
                  </a:lnTo>
                  <a:cubicBezTo>
                    <a:pt x="178827" y="34227"/>
                    <a:pt x="178585" y="34429"/>
                    <a:pt x="178285" y="34429"/>
                  </a:cubicBezTo>
                  <a:cubicBezTo>
                    <a:pt x="178250" y="34429"/>
                    <a:pt x="178215" y="34426"/>
                    <a:pt x="178179" y="34421"/>
                  </a:cubicBezTo>
                  <a:lnTo>
                    <a:pt x="174485" y="33859"/>
                  </a:lnTo>
                  <a:cubicBezTo>
                    <a:pt x="174164" y="33805"/>
                    <a:pt x="173950" y="33511"/>
                    <a:pt x="173977" y="33189"/>
                  </a:cubicBezTo>
                  <a:lnTo>
                    <a:pt x="174699" y="28452"/>
                  </a:lnTo>
                  <a:cubicBezTo>
                    <a:pt x="174750" y="28149"/>
                    <a:pt x="175039" y="27941"/>
                    <a:pt x="175341" y="27941"/>
                  </a:cubicBezTo>
                  <a:close/>
                  <a:moveTo>
                    <a:pt x="184182" y="29300"/>
                  </a:moveTo>
                  <a:cubicBezTo>
                    <a:pt x="184215" y="29300"/>
                    <a:pt x="184248" y="29303"/>
                    <a:pt x="184282" y="29308"/>
                  </a:cubicBezTo>
                  <a:lnTo>
                    <a:pt x="187975" y="29870"/>
                  </a:lnTo>
                  <a:cubicBezTo>
                    <a:pt x="188296" y="29924"/>
                    <a:pt x="188537" y="30218"/>
                    <a:pt x="188484" y="30540"/>
                  </a:cubicBezTo>
                  <a:lnTo>
                    <a:pt x="187761" y="35277"/>
                  </a:lnTo>
                  <a:cubicBezTo>
                    <a:pt x="187711" y="35580"/>
                    <a:pt x="187446" y="35788"/>
                    <a:pt x="187146" y="35788"/>
                  </a:cubicBezTo>
                  <a:cubicBezTo>
                    <a:pt x="187128" y="35788"/>
                    <a:pt x="187110" y="35787"/>
                    <a:pt x="187092" y="35786"/>
                  </a:cubicBezTo>
                  <a:lnTo>
                    <a:pt x="183398" y="35224"/>
                  </a:lnTo>
                  <a:cubicBezTo>
                    <a:pt x="183050" y="35170"/>
                    <a:pt x="182836" y="34849"/>
                    <a:pt x="182890" y="34528"/>
                  </a:cubicBezTo>
                  <a:lnTo>
                    <a:pt x="183612" y="29790"/>
                  </a:lnTo>
                  <a:cubicBezTo>
                    <a:pt x="183636" y="29502"/>
                    <a:pt x="183897" y="29300"/>
                    <a:pt x="184182" y="29300"/>
                  </a:cubicBezTo>
                  <a:close/>
                  <a:moveTo>
                    <a:pt x="193078" y="30639"/>
                  </a:moveTo>
                  <a:cubicBezTo>
                    <a:pt x="193108" y="30639"/>
                    <a:pt x="193138" y="30642"/>
                    <a:pt x="193168" y="30647"/>
                  </a:cubicBezTo>
                  <a:lnTo>
                    <a:pt x="196888" y="31209"/>
                  </a:lnTo>
                  <a:cubicBezTo>
                    <a:pt x="197209" y="31262"/>
                    <a:pt x="197424" y="31557"/>
                    <a:pt x="197370" y="31878"/>
                  </a:cubicBezTo>
                  <a:lnTo>
                    <a:pt x="196647" y="36615"/>
                  </a:lnTo>
                  <a:cubicBezTo>
                    <a:pt x="196623" y="36906"/>
                    <a:pt x="196357" y="37131"/>
                    <a:pt x="196069" y="37131"/>
                  </a:cubicBezTo>
                  <a:cubicBezTo>
                    <a:pt x="196039" y="37131"/>
                    <a:pt x="196008" y="37129"/>
                    <a:pt x="195978" y="37124"/>
                  </a:cubicBezTo>
                  <a:lnTo>
                    <a:pt x="192285" y="36562"/>
                  </a:lnTo>
                  <a:cubicBezTo>
                    <a:pt x="191963" y="36508"/>
                    <a:pt x="191722" y="36214"/>
                    <a:pt x="191776" y="35893"/>
                  </a:cubicBezTo>
                  <a:lnTo>
                    <a:pt x="192499" y="31155"/>
                  </a:lnTo>
                  <a:cubicBezTo>
                    <a:pt x="192547" y="30864"/>
                    <a:pt x="192793" y="30639"/>
                    <a:pt x="193078" y="30639"/>
                  </a:cubicBezTo>
                  <a:close/>
                  <a:moveTo>
                    <a:pt x="202022" y="31983"/>
                  </a:moveTo>
                  <a:cubicBezTo>
                    <a:pt x="202042" y="31983"/>
                    <a:pt x="202061" y="31983"/>
                    <a:pt x="202081" y="31985"/>
                  </a:cubicBezTo>
                  <a:lnTo>
                    <a:pt x="205774" y="32547"/>
                  </a:lnTo>
                  <a:cubicBezTo>
                    <a:pt x="206096" y="32601"/>
                    <a:pt x="206310" y="32922"/>
                    <a:pt x="206283" y="33243"/>
                  </a:cubicBezTo>
                  <a:lnTo>
                    <a:pt x="205560" y="37980"/>
                  </a:lnTo>
                  <a:cubicBezTo>
                    <a:pt x="205512" y="38268"/>
                    <a:pt x="205249" y="38470"/>
                    <a:pt x="204964" y="38470"/>
                  </a:cubicBezTo>
                  <a:cubicBezTo>
                    <a:pt x="204931" y="38470"/>
                    <a:pt x="204898" y="38468"/>
                    <a:pt x="204864" y="38462"/>
                  </a:cubicBezTo>
                  <a:lnTo>
                    <a:pt x="201171" y="37900"/>
                  </a:lnTo>
                  <a:cubicBezTo>
                    <a:pt x="200850" y="37873"/>
                    <a:pt x="200635" y="37552"/>
                    <a:pt x="200662" y="37231"/>
                  </a:cubicBezTo>
                  <a:lnTo>
                    <a:pt x="201385" y="32493"/>
                  </a:lnTo>
                  <a:cubicBezTo>
                    <a:pt x="201435" y="32190"/>
                    <a:pt x="201700" y="31983"/>
                    <a:pt x="202022" y="31983"/>
                  </a:cubicBezTo>
                  <a:close/>
                  <a:moveTo>
                    <a:pt x="210868" y="33342"/>
                  </a:moveTo>
                  <a:cubicBezTo>
                    <a:pt x="210901" y="33342"/>
                    <a:pt x="210934" y="33344"/>
                    <a:pt x="210967" y="33350"/>
                  </a:cubicBezTo>
                  <a:lnTo>
                    <a:pt x="214661" y="33912"/>
                  </a:lnTo>
                  <a:cubicBezTo>
                    <a:pt x="214982" y="33966"/>
                    <a:pt x="215223" y="34260"/>
                    <a:pt x="215169" y="34581"/>
                  </a:cubicBezTo>
                  <a:lnTo>
                    <a:pt x="214446" y="39319"/>
                  </a:lnTo>
                  <a:cubicBezTo>
                    <a:pt x="214398" y="39610"/>
                    <a:pt x="214152" y="39835"/>
                    <a:pt x="213867" y="39835"/>
                  </a:cubicBezTo>
                  <a:cubicBezTo>
                    <a:pt x="213838" y="39835"/>
                    <a:pt x="213808" y="39832"/>
                    <a:pt x="213777" y="39827"/>
                  </a:cubicBezTo>
                  <a:lnTo>
                    <a:pt x="210057" y="39265"/>
                  </a:lnTo>
                  <a:cubicBezTo>
                    <a:pt x="209736" y="39212"/>
                    <a:pt x="209522" y="38917"/>
                    <a:pt x="209575" y="38569"/>
                  </a:cubicBezTo>
                  <a:lnTo>
                    <a:pt x="210298" y="33859"/>
                  </a:lnTo>
                  <a:cubicBezTo>
                    <a:pt x="210322" y="33546"/>
                    <a:pt x="210583" y="33342"/>
                    <a:pt x="210868" y="33342"/>
                  </a:cubicBezTo>
                  <a:close/>
                  <a:moveTo>
                    <a:pt x="219763" y="34681"/>
                  </a:moveTo>
                  <a:cubicBezTo>
                    <a:pt x="219793" y="34681"/>
                    <a:pt x="219823" y="34683"/>
                    <a:pt x="219853" y="34688"/>
                  </a:cubicBezTo>
                  <a:lnTo>
                    <a:pt x="223547" y="35250"/>
                  </a:lnTo>
                  <a:cubicBezTo>
                    <a:pt x="223895" y="35304"/>
                    <a:pt x="224109" y="35598"/>
                    <a:pt x="224055" y="35946"/>
                  </a:cubicBezTo>
                  <a:lnTo>
                    <a:pt x="223333" y="40684"/>
                  </a:lnTo>
                  <a:cubicBezTo>
                    <a:pt x="223285" y="40972"/>
                    <a:pt x="223043" y="41174"/>
                    <a:pt x="222762" y="41174"/>
                  </a:cubicBezTo>
                  <a:cubicBezTo>
                    <a:pt x="222730" y="41174"/>
                    <a:pt x="222697" y="41171"/>
                    <a:pt x="222664" y="41166"/>
                  </a:cubicBezTo>
                  <a:lnTo>
                    <a:pt x="218970" y="40603"/>
                  </a:lnTo>
                  <a:cubicBezTo>
                    <a:pt x="218622" y="40577"/>
                    <a:pt x="218408" y="40256"/>
                    <a:pt x="218461" y="39934"/>
                  </a:cubicBezTo>
                  <a:lnTo>
                    <a:pt x="219184" y="35197"/>
                  </a:lnTo>
                  <a:cubicBezTo>
                    <a:pt x="219232" y="34906"/>
                    <a:pt x="219479" y="34681"/>
                    <a:pt x="219763" y="34681"/>
                  </a:cubicBezTo>
                  <a:close/>
                  <a:moveTo>
                    <a:pt x="228660" y="36045"/>
                  </a:moveTo>
                  <a:cubicBezTo>
                    <a:pt x="228695" y="36045"/>
                    <a:pt x="228730" y="36048"/>
                    <a:pt x="228766" y="36053"/>
                  </a:cubicBezTo>
                  <a:lnTo>
                    <a:pt x="232460" y="36615"/>
                  </a:lnTo>
                  <a:cubicBezTo>
                    <a:pt x="232781" y="36642"/>
                    <a:pt x="232995" y="36963"/>
                    <a:pt x="232942" y="37285"/>
                  </a:cubicBezTo>
                  <a:lnTo>
                    <a:pt x="232246" y="42022"/>
                  </a:lnTo>
                  <a:cubicBezTo>
                    <a:pt x="232195" y="42325"/>
                    <a:pt x="231906" y="42533"/>
                    <a:pt x="231604" y="42533"/>
                  </a:cubicBezTo>
                  <a:cubicBezTo>
                    <a:pt x="231586" y="42533"/>
                    <a:pt x="231568" y="42532"/>
                    <a:pt x="231550" y="42531"/>
                  </a:cubicBezTo>
                  <a:lnTo>
                    <a:pt x="227856" y="41969"/>
                  </a:lnTo>
                  <a:cubicBezTo>
                    <a:pt x="227535" y="41915"/>
                    <a:pt x="227294" y="41594"/>
                    <a:pt x="227348" y="41273"/>
                  </a:cubicBezTo>
                  <a:lnTo>
                    <a:pt x="228070" y="36535"/>
                  </a:lnTo>
                  <a:cubicBezTo>
                    <a:pt x="228118" y="36247"/>
                    <a:pt x="228360" y="36045"/>
                    <a:pt x="228660" y="36045"/>
                  </a:cubicBezTo>
                  <a:close/>
                  <a:moveTo>
                    <a:pt x="237562" y="37384"/>
                  </a:moveTo>
                  <a:cubicBezTo>
                    <a:pt x="237592" y="37384"/>
                    <a:pt x="237622" y="37387"/>
                    <a:pt x="237652" y="37392"/>
                  </a:cubicBezTo>
                  <a:lnTo>
                    <a:pt x="241346" y="37954"/>
                  </a:lnTo>
                  <a:cubicBezTo>
                    <a:pt x="241667" y="38007"/>
                    <a:pt x="241908" y="38302"/>
                    <a:pt x="241854" y="38623"/>
                  </a:cubicBezTo>
                  <a:lnTo>
                    <a:pt x="241132" y="43360"/>
                  </a:lnTo>
                  <a:cubicBezTo>
                    <a:pt x="241083" y="43651"/>
                    <a:pt x="240837" y="43876"/>
                    <a:pt x="240533" y="43876"/>
                  </a:cubicBezTo>
                  <a:cubicBezTo>
                    <a:pt x="240501" y="43876"/>
                    <a:pt x="240469" y="43874"/>
                    <a:pt x="240436" y="43869"/>
                  </a:cubicBezTo>
                  <a:lnTo>
                    <a:pt x="236742" y="43307"/>
                  </a:lnTo>
                  <a:cubicBezTo>
                    <a:pt x="236421" y="43253"/>
                    <a:pt x="236207" y="42959"/>
                    <a:pt x="236260" y="42638"/>
                  </a:cubicBezTo>
                  <a:lnTo>
                    <a:pt x="236956" y="37900"/>
                  </a:lnTo>
                  <a:cubicBezTo>
                    <a:pt x="237005" y="37609"/>
                    <a:pt x="237273" y="37384"/>
                    <a:pt x="237562" y="37384"/>
                  </a:cubicBezTo>
                  <a:close/>
                  <a:moveTo>
                    <a:pt x="246484" y="38728"/>
                  </a:moveTo>
                  <a:cubicBezTo>
                    <a:pt x="246502" y="38728"/>
                    <a:pt x="246520" y="38728"/>
                    <a:pt x="246538" y="38730"/>
                  </a:cubicBezTo>
                  <a:lnTo>
                    <a:pt x="250232" y="39292"/>
                  </a:lnTo>
                  <a:cubicBezTo>
                    <a:pt x="250553" y="39345"/>
                    <a:pt x="250794" y="39667"/>
                    <a:pt x="250741" y="39988"/>
                  </a:cubicBezTo>
                  <a:lnTo>
                    <a:pt x="250018" y="44699"/>
                  </a:lnTo>
                  <a:cubicBezTo>
                    <a:pt x="249970" y="45011"/>
                    <a:pt x="249728" y="45215"/>
                    <a:pt x="249447" y="45215"/>
                  </a:cubicBezTo>
                  <a:cubicBezTo>
                    <a:pt x="249415" y="45215"/>
                    <a:pt x="249382" y="45213"/>
                    <a:pt x="249349" y="45207"/>
                  </a:cubicBezTo>
                  <a:lnTo>
                    <a:pt x="245655" y="44645"/>
                  </a:lnTo>
                  <a:cubicBezTo>
                    <a:pt x="245307" y="44592"/>
                    <a:pt x="245093" y="44297"/>
                    <a:pt x="245147" y="43976"/>
                  </a:cubicBezTo>
                  <a:lnTo>
                    <a:pt x="245869" y="39238"/>
                  </a:lnTo>
                  <a:cubicBezTo>
                    <a:pt x="245920" y="38935"/>
                    <a:pt x="246185" y="38728"/>
                    <a:pt x="246484" y="38728"/>
                  </a:cubicBezTo>
                  <a:close/>
                  <a:moveTo>
                    <a:pt x="255326" y="40087"/>
                  </a:moveTo>
                  <a:cubicBezTo>
                    <a:pt x="255359" y="40087"/>
                    <a:pt x="255392" y="40089"/>
                    <a:pt x="255425" y="40095"/>
                  </a:cubicBezTo>
                  <a:lnTo>
                    <a:pt x="259145" y="40657"/>
                  </a:lnTo>
                  <a:cubicBezTo>
                    <a:pt x="259466" y="40711"/>
                    <a:pt x="259680" y="41005"/>
                    <a:pt x="259627" y="41326"/>
                  </a:cubicBezTo>
                  <a:lnTo>
                    <a:pt x="258931" y="46064"/>
                  </a:lnTo>
                  <a:cubicBezTo>
                    <a:pt x="258880" y="46367"/>
                    <a:pt x="258592" y="46574"/>
                    <a:pt x="258289" y="46574"/>
                  </a:cubicBezTo>
                  <a:cubicBezTo>
                    <a:pt x="258271" y="46574"/>
                    <a:pt x="258253" y="46574"/>
                    <a:pt x="258235" y="46572"/>
                  </a:cubicBezTo>
                  <a:lnTo>
                    <a:pt x="254541" y="46010"/>
                  </a:lnTo>
                  <a:cubicBezTo>
                    <a:pt x="254220" y="45957"/>
                    <a:pt x="253979" y="45635"/>
                    <a:pt x="254033" y="45314"/>
                  </a:cubicBezTo>
                  <a:lnTo>
                    <a:pt x="254756" y="40577"/>
                  </a:lnTo>
                  <a:cubicBezTo>
                    <a:pt x="254804" y="40289"/>
                    <a:pt x="255045" y="40087"/>
                    <a:pt x="255326" y="40087"/>
                  </a:cubicBezTo>
                  <a:close/>
                  <a:moveTo>
                    <a:pt x="264247" y="41426"/>
                  </a:moveTo>
                  <a:cubicBezTo>
                    <a:pt x="264277" y="41426"/>
                    <a:pt x="264307" y="41428"/>
                    <a:pt x="264338" y="41433"/>
                  </a:cubicBezTo>
                  <a:lnTo>
                    <a:pt x="268031" y="41995"/>
                  </a:lnTo>
                  <a:cubicBezTo>
                    <a:pt x="268352" y="42049"/>
                    <a:pt x="268567" y="42343"/>
                    <a:pt x="268540" y="42664"/>
                  </a:cubicBezTo>
                  <a:lnTo>
                    <a:pt x="267817" y="47402"/>
                  </a:lnTo>
                  <a:cubicBezTo>
                    <a:pt x="267769" y="47693"/>
                    <a:pt x="267523" y="47918"/>
                    <a:pt x="267218" y="47918"/>
                  </a:cubicBezTo>
                  <a:cubicBezTo>
                    <a:pt x="267186" y="47918"/>
                    <a:pt x="267154" y="47916"/>
                    <a:pt x="267121" y="47910"/>
                  </a:cubicBezTo>
                  <a:lnTo>
                    <a:pt x="263428" y="47348"/>
                  </a:lnTo>
                  <a:cubicBezTo>
                    <a:pt x="263106" y="47295"/>
                    <a:pt x="262892" y="47000"/>
                    <a:pt x="262919" y="46679"/>
                  </a:cubicBezTo>
                  <a:lnTo>
                    <a:pt x="263642" y="41942"/>
                  </a:lnTo>
                  <a:cubicBezTo>
                    <a:pt x="263690" y="41651"/>
                    <a:pt x="263958" y="41426"/>
                    <a:pt x="264247" y="41426"/>
                  </a:cubicBezTo>
                  <a:close/>
                  <a:moveTo>
                    <a:pt x="13768" y="13536"/>
                  </a:moveTo>
                  <a:cubicBezTo>
                    <a:pt x="13800" y="13536"/>
                    <a:pt x="13832" y="13538"/>
                    <a:pt x="13865" y="13543"/>
                  </a:cubicBezTo>
                  <a:lnTo>
                    <a:pt x="61909" y="20824"/>
                  </a:lnTo>
                  <a:cubicBezTo>
                    <a:pt x="62257" y="20877"/>
                    <a:pt x="62525" y="21198"/>
                    <a:pt x="62471" y="21573"/>
                  </a:cubicBezTo>
                  <a:lnTo>
                    <a:pt x="56342" y="61936"/>
                  </a:lnTo>
                  <a:cubicBezTo>
                    <a:pt x="56293" y="62275"/>
                    <a:pt x="56003" y="62505"/>
                    <a:pt x="55670" y="62505"/>
                  </a:cubicBezTo>
                  <a:cubicBezTo>
                    <a:pt x="55635" y="62505"/>
                    <a:pt x="55601" y="62503"/>
                    <a:pt x="55566" y="62498"/>
                  </a:cubicBezTo>
                  <a:lnTo>
                    <a:pt x="7548" y="55218"/>
                  </a:lnTo>
                  <a:cubicBezTo>
                    <a:pt x="7173" y="55164"/>
                    <a:pt x="6932" y="54816"/>
                    <a:pt x="6986" y="54441"/>
                  </a:cubicBezTo>
                  <a:lnTo>
                    <a:pt x="13115" y="14105"/>
                  </a:lnTo>
                  <a:cubicBezTo>
                    <a:pt x="13164" y="13766"/>
                    <a:pt x="13454" y="13536"/>
                    <a:pt x="13768" y="13536"/>
                  </a:cubicBezTo>
                  <a:close/>
                  <a:moveTo>
                    <a:pt x="6620" y="60241"/>
                  </a:moveTo>
                  <a:cubicBezTo>
                    <a:pt x="6652" y="60241"/>
                    <a:pt x="6685" y="60244"/>
                    <a:pt x="6718" y="60249"/>
                  </a:cubicBezTo>
                  <a:lnTo>
                    <a:pt x="10412" y="60812"/>
                  </a:lnTo>
                  <a:cubicBezTo>
                    <a:pt x="10733" y="60865"/>
                    <a:pt x="10947" y="61159"/>
                    <a:pt x="10921" y="61481"/>
                  </a:cubicBezTo>
                  <a:lnTo>
                    <a:pt x="10198" y="66218"/>
                  </a:lnTo>
                  <a:cubicBezTo>
                    <a:pt x="10149" y="66509"/>
                    <a:pt x="9903" y="66734"/>
                    <a:pt x="9599" y="66734"/>
                  </a:cubicBezTo>
                  <a:cubicBezTo>
                    <a:pt x="9567" y="66734"/>
                    <a:pt x="9535" y="66732"/>
                    <a:pt x="9502" y="66727"/>
                  </a:cubicBezTo>
                  <a:lnTo>
                    <a:pt x="5808" y="66165"/>
                  </a:lnTo>
                  <a:cubicBezTo>
                    <a:pt x="5487" y="66111"/>
                    <a:pt x="5273" y="65817"/>
                    <a:pt x="5300" y="65469"/>
                  </a:cubicBezTo>
                  <a:lnTo>
                    <a:pt x="6022" y="60758"/>
                  </a:lnTo>
                  <a:cubicBezTo>
                    <a:pt x="6070" y="60446"/>
                    <a:pt x="6334" y="60241"/>
                    <a:pt x="6620" y="60241"/>
                  </a:cubicBezTo>
                  <a:close/>
                  <a:moveTo>
                    <a:pt x="15514" y="61580"/>
                  </a:moveTo>
                  <a:cubicBezTo>
                    <a:pt x="15544" y="61580"/>
                    <a:pt x="15574" y="61583"/>
                    <a:pt x="15604" y="61588"/>
                  </a:cubicBezTo>
                  <a:lnTo>
                    <a:pt x="19298" y="62150"/>
                  </a:lnTo>
                  <a:cubicBezTo>
                    <a:pt x="19619" y="62203"/>
                    <a:pt x="19860" y="62498"/>
                    <a:pt x="19807" y="62846"/>
                  </a:cubicBezTo>
                  <a:lnTo>
                    <a:pt x="19084" y="67556"/>
                  </a:lnTo>
                  <a:cubicBezTo>
                    <a:pt x="19036" y="67869"/>
                    <a:pt x="18794" y="68073"/>
                    <a:pt x="18513" y="68073"/>
                  </a:cubicBezTo>
                  <a:cubicBezTo>
                    <a:pt x="18481" y="68073"/>
                    <a:pt x="18448" y="68071"/>
                    <a:pt x="18415" y="68065"/>
                  </a:cubicBezTo>
                  <a:lnTo>
                    <a:pt x="14694" y="67503"/>
                  </a:lnTo>
                  <a:cubicBezTo>
                    <a:pt x="14373" y="67449"/>
                    <a:pt x="14159" y="67155"/>
                    <a:pt x="14213" y="66834"/>
                  </a:cubicBezTo>
                  <a:lnTo>
                    <a:pt x="14935" y="62096"/>
                  </a:lnTo>
                  <a:cubicBezTo>
                    <a:pt x="14960" y="61805"/>
                    <a:pt x="15225" y="61580"/>
                    <a:pt x="15514" y="61580"/>
                  </a:cubicBezTo>
                  <a:close/>
                  <a:moveTo>
                    <a:pt x="24392" y="62945"/>
                  </a:moveTo>
                  <a:cubicBezTo>
                    <a:pt x="24425" y="62945"/>
                    <a:pt x="24458" y="62947"/>
                    <a:pt x="24491" y="62953"/>
                  </a:cubicBezTo>
                  <a:lnTo>
                    <a:pt x="28184" y="63515"/>
                  </a:lnTo>
                  <a:cubicBezTo>
                    <a:pt x="28532" y="63542"/>
                    <a:pt x="28746" y="63863"/>
                    <a:pt x="28693" y="64184"/>
                  </a:cubicBezTo>
                  <a:lnTo>
                    <a:pt x="27970" y="68922"/>
                  </a:lnTo>
                  <a:cubicBezTo>
                    <a:pt x="27945" y="69225"/>
                    <a:pt x="27658" y="69432"/>
                    <a:pt x="27355" y="69432"/>
                  </a:cubicBezTo>
                  <a:cubicBezTo>
                    <a:pt x="27337" y="69432"/>
                    <a:pt x="27319" y="69432"/>
                    <a:pt x="27301" y="69430"/>
                  </a:cubicBezTo>
                  <a:lnTo>
                    <a:pt x="23607" y="68868"/>
                  </a:lnTo>
                  <a:cubicBezTo>
                    <a:pt x="23286" y="68814"/>
                    <a:pt x="23045" y="68493"/>
                    <a:pt x="23099" y="68172"/>
                  </a:cubicBezTo>
                  <a:lnTo>
                    <a:pt x="23822" y="63435"/>
                  </a:lnTo>
                  <a:cubicBezTo>
                    <a:pt x="23870" y="63147"/>
                    <a:pt x="24111" y="62945"/>
                    <a:pt x="24392" y="62945"/>
                  </a:cubicBezTo>
                  <a:close/>
                  <a:moveTo>
                    <a:pt x="67132" y="21619"/>
                  </a:moveTo>
                  <a:cubicBezTo>
                    <a:pt x="67166" y="21619"/>
                    <a:pt x="67200" y="21622"/>
                    <a:pt x="67235" y="21627"/>
                  </a:cubicBezTo>
                  <a:lnTo>
                    <a:pt x="115253" y="28907"/>
                  </a:lnTo>
                  <a:cubicBezTo>
                    <a:pt x="115628" y="28960"/>
                    <a:pt x="115869" y="29308"/>
                    <a:pt x="115815" y="29656"/>
                  </a:cubicBezTo>
                  <a:lnTo>
                    <a:pt x="109713" y="70019"/>
                  </a:lnTo>
                  <a:cubicBezTo>
                    <a:pt x="109640" y="70359"/>
                    <a:pt x="109369" y="70588"/>
                    <a:pt x="109040" y="70588"/>
                  </a:cubicBezTo>
                  <a:cubicBezTo>
                    <a:pt x="109006" y="70588"/>
                    <a:pt x="108971" y="70586"/>
                    <a:pt x="108936" y="70581"/>
                  </a:cubicBezTo>
                  <a:lnTo>
                    <a:pt x="60919" y="63301"/>
                  </a:lnTo>
                  <a:cubicBezTo>
                    <a:pt x="60544" y="63247"/>
                    <a:pt x="60303" y="62899"/>
                    <a:pt x="60357" y="62551"/>
                  </a:cubicBezTo>
                  <a:lnTo>
                    <a:pt x="66459" y="22189"/>
                  </a:lnTo>
                  <a:cubicBezTo>
                    <a:pt x="66532" y="21849"/>
                    <a:pt x="66803" y="21619"/>
                    <a:pt x="67132" y="21619"/>
                  </a:cubicBezTo>
                  <a:close/>
                  <a:moveTo>
                    <a:pt x="33307" y="64284"/>
                  </a:moveTo>
                  <a:cubicBezTo>
                    <a:pt x="33339" y="64284"/>
                    <a:pt x="33371" y="64286"/>
                    <a:pt x="33404" y="64291"/>
                  </a:cubicBezTo>
                  <a:lnTo>
                    <a:pt x="37097" y="64853"/>
                  </a:lnTo>
                  <a:cubicBezTo>
                    <a:pt x="37418" y="64907"/>
                    <a:pt x="37633" y="65201"/>
                    <a:pt x="37606" y="65522"/>
                  </a:cubicBezTo>
                  <a:lnTo>
                    <a:pt x="36883" y="70260"/>
                  </a:lnTo>
                  <a:cubicBezTo>
                    <a:pt x="36835" y="70551"/>
                    <a:pt x="36567" y="70776"/>
                    <a:pt x="36278" y="70776"/>
                  </a:cubicBezTo>
                  <a:cubicBezTo>
                    <a:pt x="36248" y="70776"/>
                    <a:pt x="36218" y="70773"/>
                    <a:pt x="36187" y="70768"/>
                  </a:cubicBezTo>
                  <a:lnTo>
                    <a:pt x="32494" y="70206"/>
                  </a:lnTo>
                  <a:cubicBezTo>
                    <a:pt x="32172" y="70153"/>
                    <a:pt x="31958" y="69858"/>
                    <a:pt x="31985" y="69537"/>
                  </a:cubicBezTo>
                  <a:lnTo>
                    <a:pt x="32708" y="64800"/>
                  </a:lnTo>
                  <a:cubicBezTo>
                    <a:pt x="32756" y="64509"/>
                    <a:pt x="33002" y="64284"/>
                    <a:pt x="33307" y="64284"/>
                  </a:cubicBezTo>
                  <a:close/>
                  <a:moveTo>
                    <a:pt x="42236" y="65627"/>
                  </a:moveTo>
                  <a:cubicBezTo>
                    <a:pt x="42254" y="65627"/>
                    <a:pt x="42272" y="65628"/>
                    <a:pt x="42290" y="65629"/>
                  </a:cubicBezTo>
                  <a:lnTo>
                    <a:pt x="45984" y="66191"/>
                  </a:lnTo>
                  <a:cubicBezTo>
                    <a:pt x="46305" y="66245"/>
                    <a:pt x="46546" y="66566"/>
                    <a:pt x="46492" y="66887"/>
                  </a:cubicBezTo>
                  <a:lnTo>
                    <a:pt x="45769" y="71625"/>
                  </a:lnTo>
                  <a:cubicBezTo>
                    <a:pt x="45721" y="71913"/>
                    <a:pt x="45480" y="72115"/>
                    <a:pt x="45199" y="72115"/>
                  </a:cubicBezTo>
                  <a:cubicBezTo>
                    <a:pt x="45166" y="72115"/>
                    <a:pt x="45133" y="72112"/>
                    <a:pt x="45100" y="72107"/>
                  </a:cubicBezTo>
                  <a:lnTo>
                    <a:pt x="41380" y="71545"/>
                  </a:lnTo>
                  <a:cubicBezTo>
                    <a:pt x="41059" y="71491"/>
                    <a:pt x="40844" y="71197"/>
                    <a:pt x="40898" y="70875"/>
                  </a:cubicBezTo>
                  <a:lnTo>
                    <a:pt x="41594" y="66138"/>
                  </a:lnTo>
                  <a:cubicBezTo>
                    <a:pt x="41644" y="65835"/>
                    <a:pt x="41933" y="65627"/>
                    <a:pt x="42236" y="65627"/>
                  </a:cubicBezTo>
                  <a:close/>
                  <a:moveTo>
                    <a:pt x="51078" y="66986"/>
                  </a:moveTo>
                  <a:cubicBezTo>
                    <a:pt x="51110" y="66986"/>
                    <a:pt x="51143" y="66989"/>
                    <a:pt x="51176" y="66994"/>
                  </a:cubicBezTo>
                  <a:lnTo>
                    <a:pt x="54870" y="67556"/>
                  </a:lnTo>
                  <a:cubicBezTo>
                    <a:pt x="55218" y="67610"/>
                    <a:pt x="55432" y="67904"/>
                    <a:pt x="55378" y="68226"/>
                  </a:cubicBezTo>
                  <a:lnTo>
                    <a:pt x="54656" y="72963"/>
                  </a:lnTo>
                  <a:cubicBezTo>
                    <a:pt x="54605" y="73266"/>
                    <a:pt x="54340" y="73474"/>
                    <a:pt x="54041" y="73474"/>
                  </a:cubicBezTo>
                  <a:cubicBezTo>
                    <a:pt x="54023" y="73474"/>
                    <a:pt x="54005" y="73473"/>
                    <a:pt x="53986" y="73472"/>
                  </a:cubicBezTo>
                  <a:lnTo>
                    <a:pt x="50293" y="72910"/>
                  </a:lnTo>
                  <a:cubicBezTo>
                    <a:pt x="49945" y="72856"/>
                    <a:pt x="49731" y="72535"/>
                    <a:pt x="49784" y="72214"/>
                  </a:cubicBezTo>
                  <a:lnTo>
                    <a:pt x="50507" y="67503"/>
                  </a:lnTo>
                  <a:cubicBezTo>
                    <a:pt x="50555" y="67191"/>
                    <a:pt x="50797" y="66986"/>
                    <a:pt x="51078" y="66986"/>
                  </a:cubicBezTo>
                  <a:close/>
                  <a:moveTo>
                    <a:pt x="59972" y="68325"/>
                  </a:moveTo>
                  <a:cubicBezTo>
                    <a:pt x="60002" y="68325"/>
                    <a:pt x="60032" y="68328"/>
                    <a:pt x="60062" y="68333"/>
                  </a:cubicBezTo>
                  <a:lnTo>
                    <a:pt x="63783" y="68895"/>
                  </a:lnTo>
                  <a:cubicBezTo>
                    <a:pt x="64104" y="68948"/>
                    <a:pt x="64318" y="69243"/>
                    <a:pt x="64264" y="69591"/>
                  </a:cubicBezTo>
                  <a:lnTo>
                    <a:pt x="63569" y="74301"/>
                  </a:lnTo>
                  <a:cubicBezTo>
                    <a:pt x="63520" y="74614"/>
                    <a:pt x="63257" y="74818"/>
                    <a:pt x="62971" y="74818"/>
                  </a:cubicBezTo>
                  <a:cubicBezTo>
                    <a:pt x="62939" y="74818"/>
                    <a:pt x="62906" y="74815"/>
                    <a:pt x="62873" y="74810"/>
                  </a:cubicBezTo>
                  <a:lnTo>
                    <a:pt x="59179" y="74248"/>
                  </a:lnTo>
                  <a:cubicBezTo>
                    <a:pt x="58858" y="74194"/>
                    <a:pt x="58617" y="73900"/>
                    <a:pt x="58670" y="73579"/>
                  </a:cubicBezTo>
                  <a:lnTo>
                    <a:pt x="59393" y="68841"/>
                  </a:lnTo>
                  <a:cubicBezTo>
                    <a:pt x="59442" y="68550"/>
                    <a:pt x="59688" y="68325"/>
                    <a:pt x="59972" y="68325"/>
                  </a:cubicBezTo>
                  <a:close/>
                  <a:moveTo>
                    <a:pt x="68876" y="69690"/>
                  </a:moveTo>
                  <a:cubicBezTo>
                    <a:pt x="68909" y="69690"/>
                    <a:pt x="68942" y="69692"/>
                    <a:pt x="68975" y="69698"/>
                  </a:cubicBezTo>
                  <a:lnTo>
                    <a:pt x="72669" y="70260"/>
                  </a:lnTo>
                  <a:cubicBezTo>
                    <a:pt x="72990" y="70287"/>
                    <a:pt x="73204" y="70608"/>
                    <a:pt x="73177" y="70929"/>
                  </a:cubicBezTo>
                  <a:lnTo>
                    <a:pt x="72455" y="75666"/>
                  </a:lnTo>
                  <a:cubicBezTo>
                    <a:pt x="72404" y="75970"/>
                    <a:pt x="72139" y="76177"/>
                    <a:pt x="71817" y="76177"/>
                  </a:cubicBezTo>
                  <a:cubicBezTo>
                    <a:pt x="71798" y="76177"/>
                    <a:pt x="71778" y="76177"/>
                    <a:pt x="71759" y="76175"/>
                  </a:cubicBezTo>
                  <a:lnTo>
                    <a:pt x="68065" y="75613"/>
                  </a:lnTo>
                  <a:cubicBezTo>
                    <a:pt x="67744" y="75559"/>
                    <a:pt x="67530" y="75238"/>
                    <a:pt x="67557" y="74917"/>
                  </a:cubicBezTo>
                  <a:lnTo>
                    <a:pt x="68279" y="70180"/>
                  </a:lnTo>
                  <a:cubicBezTo>
                    <a:pt x="68327" y="69891"/>
                    <a:pt x="68591" y="69690"/>
                    <a:pt x="68876" y="69690"/>
                  </a:cubicBezTo>
                  <a:close/>
                  <a:moveTo>
                    <a:pt x="77772" y="71029"/>
                  </a:moveTo>
                  <a:cubicBezTo>
                    <a:pt x="77801" y="71029"/>
                    <a:pt x="77831" y="71031"/>
                    <a:pt x="77861" y="71036"/>
                  </a:cubicBezTo>
                  <a:lnTo>
                    <a:pt x="81555" y="71598"/>
                  </a:lnTo>
                  <a:cubicBezTo>
                    <a:pt x="81876" y="71652"/>
                    <a:pt x="82117" y="71946"/>
                    <a:pt x="82064" y="72267"/>
                  </a:cubicBezTo>
                  <a:lnTo>
                    <a:pt x="81341" y="77005"/>
                  </a:lnTo>
                  <a:cubicBezTo>
                    <a:pt x="81292" y="77296"/>
                    <a:pt x="81046" y="77521"/>
                    <a:pt x="80762" y="77521"/>
                  </a:cubicBezTo>
                  <a:cubicBezTo>
                    <a:pt x="80732" y="77521"/>
                    <a:pt x="80702" y="77518"/>
                    <a:pt x="80672" y="77513"/>
                  </a:cubicBezTo>
                  <a:lnTo>
                    <a:pt x="76978" y="76951"/>
                  </a:lnTo>
                  <a:cubicBezTo>
                    <a:pt x="76630" y="76898"/>
                    <a:pt x="76416" y="76603"/>
                    <a:pt x="76470" y="76282"/>
                  </a:cubicBezTo>
                  <a:lnTo>
                    <a:pt x="77192" y="71545"/>
                  </a:lnTo>
                  <a:cubicBezTo>
                    <a:pt x="77241" y="71254"/>
                    <a:pt x="77487" y="71029"/>
                    <a:pt x="77772" y="71029"/>
                  </a:cubicBezTo>
                  <a:close/>
                  <a:moveTo>
                    <a:pt x="120502" y="29702"/>
                  </a:moveTo>
                  <a:cubicBezTo>
                    <a:pt x="120536" y="29702"/>
                    <a:pt x="120571" y="29705"/>
                    <a:pt x="120606" y="29710"/>
                  </a:cubicBezTo>
                  <a:lnTo>
                    <a:pt x="168624" y="36990"/>
                  </a:lnTo>
                  <a:cubicBezTo>
                    <a:pt x="168998" y="37044"/>
                    <a:pt x="169239" y="37392"/>
                    <a:pt x="169186" y="37766"/>
                  </a:cubicBezTo>
                  <a:lnTo>
                    <a:pt x="163056" y="78129"/>
                  </a:lnTo>
                  <a:cubicBezTo>
                    <a:pt x="163008" y="78447"/>
                    <a:pt x="162713" y="78698"/>
                    <a:pt x="162397" y="78698"/>
                  </a:cubicBezTo>
                  <a:cubicBezTo>
                    <a:pt x="162367" y="78698"/>
                    <a:pt x="162337" y="78696"/>
                    <a:pt x="162307" y="78691"/>
                  </a:cubicBezTo>
                  <a:lnTo>
                    <a:pt x="114289" y="71384"/>
                  </a:lnTo>
                  <a:cubicBezTo>
                    <a:pt x="113915" y="71330"/>
                    <a:pt x="113647" y="71009"/>
                    <a:pt x="113727" y="70635"/>
                  </a:cubicBezTo>
                  <a:lnTo>
                    <a:pt x="119830" y="30272"/>
                  </a:lnTo>
                  <a:cubicBezTo>
                    <a:pt x="119878" y="29932"/>
                    <a:pt x="120169" y="29702"/>
                    <a:pt x="120502" y="29702"/>
                  </a:cubicBezTo>
                  <a:close/>
                  <a:moveTo>
                    <a:pt x="86693" y="72372"/>
                  </a:moveTo>
                  <a:cubicBezTo>
                    <a:pt x="86711" y="72372"/>
                    <a:pt x="86729" y="72373"/>
                    <a:pt x="86748" y="72374"/>
                  </a:cubicBezTo>
                  <a:lnTo>
                    <a:pt x="90468" y="72936"/>
                  </a:lnTo>
                  <a:cubicBezTo>
                    <a:pt x="90789" y="72990"/>
                    <a:pt x="91003" y="73311"/>
                    <a:pt x="90950" y="73632"/>
                  </a:cubicBezTo>
                  <a:lnTo>
                    <a:pt x="90254" y="78370"/>
                  </a:lnTo>
                  <a:cubicBezTo>
                    <a:pt x="90206" y="78658"/>
                    <a:pt x="89943" y="78860"/>
                    <a:pt x="89657" y="78860"/>
                  </a:cubicBezTo>
                  <a:cubicBezTo>
                    <a:pt x="89624" y="78860"/>
                    <a:pt x="89591" y="78857"/>
                    <a:pt x="89558" y="78852"/>
                  </a:cubicBezTo>
                  <a:lnTo>
                    <a:pt x="85864" y="78290"/>
                  </a:lnTo>
                  <a:cubicBezTo>
                    <a:pt x="85543" y="78236"/>
                    <a:pt x="85302" y="77942"/>
                    <a:pt x="85356" y="77620"/>
                  </a:cubicBezTo>
                  <a:lnTo>
                    <a:pt x="86078" y="72883"/>
                  </a:lnTo>
                  <a:cubicBezTo>
                    <a:pt x="86129" y="72580"/>
                    <a:pt x="86394" y="72372"/>
                    <a:pt x="86693" y="72372"/>
                  </a:cubicBezTo>
                  <a:close/>
                  <a:moveTo>
                    <a:pt x="95561" y="73731"/>
                  </a:moveTo>
                  <a:cubicBezTo>
                    <a:pt x="95594" y="73731"/>
                    <a:pt x="95627" y="73734"/>
                    <a:pt x="95661" y="73739"/>
                  </a:cubicBezTo>
                  <a:lnTo>
                    <a:pt x="99354" y="74301"/>
                  </a:lnTo>
                  <a:cubicBezTo>
                    <a:pt x="99675" y="74355"/>
                    <a:pt x="99890" y="74649"/>
                    <a:pt x="99863" y="74971"/>
                  </a:cubicBezTo>
                  <a:lnTo>
                    <a:pt x="99140" y="79708"/>
                  </a:lnTo>
                  <a:cubicBezTo>
                    <a:pt x="99090" y="80011"/>
                    <a:pt x="98825" y="80219"/>
                    <a:pt x="98503" y="80219"/>
                  </a:cubicBezTo>
                  <a:cubicBezTo>
                    <a:pt x="98483" y="80219"/>
                    <a:pt x="98464" y="80218"/>
                    <a:pt x="98444" y="80217"/>
                  </a:cubicBezTo>
                  <a:lnTo>
                    <a:pt x="94751" y="79655"/>
                  </a:lnTo>
                  <a:cubicBezTo>
                    <a:pt x="94429" y="79601"/>
                    <a:pt x="94215" y="79280"/>
                    <a:pt x="94242" y="78959"/>
                  </a:cubicBezTo>
                  <a:lnTo>
                    <a:pt x="94965" y="74221"/>
                  </a:lnTo>
                  <a:cubicBezTo>
                    <a:pt x="95013" y="73933"/>
                    <a:pt x="95276" y="73731"/>
                    <a:pt x="95561" y="73731"/>
                  </a:cubicBezTo>
                  <a:close/>
                  <a:moveTo>
                    <a:pt x="104456" y="75070"/>
                  </a:moveTo>
                  <a:cubicBezTo>
                    <a:pt x="104486" y="75070"/>
                    <a:pt x="104516" y="75073"/>
                    <a:pt x="104547" y="75078"/>
                  </a:cubicBezTo>
                  <a:lnTo>
                    <a:pt x="108240" y="75640"/>
                  </a:lnTo>
                  <a:cubicBezTo>
                    <a:pt x="108562" y="75693"/>
                    <a:pt x="108802" y="75988"/>
                    <a:pt x="108749" y="76309"/>
                  </a:cubicBezTo>
                  <a:lnTo>
                    <a:pt x="108026" y="81046"/>
                  </a:lnTo>
                  <a:cubicBezTo>
                    <a:pt x="107978" y="81337"/>
                    <a:pt x="107732" y="81562"/>
                    <a:pt x="107447" y="81562"/>
                  </a:cubicBezTo>
                  <a:cubicBezTo>
                    <a:pt x="107417" y="81562"/>
                    <a:pt x="107387" y="81560"/>
                    <a:pt x="107357" y="81555"/>
                  </a:cubicBezTo>
                  <a:lnTo>
                    <a:pt x="103637" y="80993"/>
                  </a:lnTo>
                  <a:cubicBezTo>
                    <a:pt x="103316" y="80939"/>
                    <a:pt x="103101" y="80645"/>
                    <a:pt x="103155" y="80324"/>
                  </a:cubicBezTo>
                  <a:lnTo>
                    <a:pt x="103878" y="75586"/>
                  </a:lnTo>
                  <a:cubicBezTo>
                    <a:pt x="103902" y="75295"/>
                    <a:pt x="104168" y="75070"/>
                    <a:pt x="104456" y="75070"/>
                  </a:cubicBezTo>
                  <a:close/>
                  <a:moveTo>
                    <a:pt x="113335" y="76434"/>
                  </a:moveTo>
                  <a:cubicBezTo>
                    <a:pt x="113367" y="76434"/>
                    <a:pt x="113400" y="76437"/>
                    <a:pt x="113433" y="76443"/>
                  </a:cubicBezTo>
                  <a:lnTo>
                    <a:pt x="117153" y="76978"/>
                  </a:lnTo>
                  <a:cubicBezTo>
                    <a:pt x="117475" y="77032"/>
                    <a:pt x="117689" y="77353"/>
                    <a:pt x="117635" y="77674"/>
                  </a:cubicBezTo>
                  <a:lnTo>
                    <a:pt x="116912" y="82411"/>
                  </a:lnTo>
                  <a:cubicBezTo>
                    <a:pt x="116864" y="82699"/>
                    <a:pt x="116623" y="82901"/>
                    <a:pt x="116342" y="82901"/>
                  </a:cubicBezTo>
                  <a:cubicBezTo>
                    <a:pt x="116309" y="82901"/>
                    <a:pt x="116276" y="82899"/>
                    <a:pt x="116243" y="82893"/>
                  </a:cubicBezTo>
                  <a:lnTo>
                    <a:pt x="112550" y="82358"/>
                  </a:lnTo>
                  <a:cubicBezTo>
                    <a:pt x="112228" y="82304"/>
                    <a:pt x="111988" y="81983"/>
                    <a:pt x="112041" y="81662"/>
                  </a:cubicBezTo>
                  <a:lnTo>
                    <a:pt x="112764" y="76924"/>
                  </a:lnTo>
                  <a:cubicBezTo>
                    <a:pt x="112812" y="76636"/>
                    <a:pt x="113054" y="76434"/>
                    <a:pt x="113335" y="76434"/>
                  </a:cubicBezTo>
                  <a:close/>
                  <a:moveTo>
                    <a:pt x="122241" y="77773"/>
                  </a:moveTo>
                  <a:cubicBezTo>
                    <a:pt x="122275" y="77773"/>
                    <a:pt x="122310" y="77775"/>
                    <a:pt x="122346" y="77781"/>
                  </a:cubicBezTo>
                  <a:lnTo>
                    <a:pt x="126040" y="78343"/>
                  </a:lnTo>
                  <a:cubicBezTo>
                    <a:pt x="126361" y="78397"/>
                    <a:pt x="126575" y="78691"/>
                    <a:pt x="126521" y="79012"/>
                  </a:cubicBezTo>
                  <a:lnTo>
                    <a:pt x="125825" y="83750"/>
                  </a:lnTo>
                  <a:cubicBezTo>
                    <a:pt x="125777" y="84041"/>
                    <a:pt x="125509" y="84266"/>
                    <a:pt x="125220" y="84266"/>
                  </a:cubicBezTo>
                  <a:cubicBezTo>
                    <a:pt x="125190" y="84266"/>
                    <a:pt x="125160" y="84263"/>
                    <a:pt x="125130" y="84258"/>
                  </a:cubicBezTo>
                  <a:lnTo>
                    <a:pt x="121436" y="83696"/>
                  </a:lnTo>
                  <a:cubicBezTo>
                    <a:pt x="121115" y="83643"/>
                    <a:pt x="120874" y="83348"/>
                    <a:pt x="120927" y="83000"/>
                  </a:cubicBezTo>
                  <a:lnTo>
                    <a:pt x="121650" y="78290"/>
                  </a:lnTo>
                  <a:cubicBezTo>
                    <a:pt x="121698" y="77977"/>
                    <a:pt x="121940" y="77773"/>
                    <a:pt x="122241" y="77773"/>
                  </a:cubicBezTo>
                  <a:close/>
                  <a:moveTo>
                    <a:pt x="131142" y="79112"/>
                  </a:moveTo>
                  <a:cubicBezTo>
                    <a:pt x="131172" y="79112"/>
                    <a:pt x="131202" y="79114"/>
                    <a:pt x="131232" y="79119"/>
                  </a:cubicBezTo>
                  <a:lnTo>
                    <a:pt x="134926" y="79681"/>
                  </a:lnTo>
                  <a:cubicBezTo>
                    <a:pt x="135247" y="79735"/>
                    <a:pt x="135488" y="80056"/>
                    <a:pt x="135434" y="80377"/>
                  </a:cubicBezTo>
                  <a:lnTo>
                    <a:pt x="134712" y="85088"/>
                  </a:lnTo>
                  <a:cubicBezTo>
                    <a:pt x="134664" y="85400"/>
                    <a:pt x="134422" y="85605"/>
                    <a:pt x="134140" y="85605"/>
                  </a:cubicBezTo>
                  <a:cubicBezTo>
                    <a:pt x="134108" y="85605"/>
                    <a:pt x="134075" y="85602"/>
                    <a:pt x="134042" y="85597"/>
                  </a:cubicBezTo>
                  <a:lnTo>
                    <a:pt x="130322" y="85034"/>
                  </a:lnTo>
                  <a:cubicBezTo>
                    <a:pt x="130001" y="84981"/>
                    <a:pt x="129787" y="84686"/>
                    <a:pt x="129840" y="84365"/>
                  </a:cubicBezTo>
                  <a:lnTo>
                    <a:pt x="130536" y="79628"/>
                  </a:lnTo>
                  <a:cubicBezTo>
                    <a:pt x="130585" y="79337"/>
                    <a:pt x="130853" y="79112"/>
                    <a:pt x="131142" y="79112"/>
                  </a:cubicBezTo>
                  <a:close/>
                  <a:moveTo>
                    <a:pt x="173881" y="37786"/>
                  </a:moveTo>
                  <a:cubicBezTo>
                    <a:pt x="173912" y="37786"/>
                    <a:pt x="173945" y="37788"/>
                    <a:pt x="173977" y="37793"/>
                  </a:cubicBezTo>
                  <a:lnTo>
                    <a:pt x="221994" y="45073"/>
                  </a:lnTo>
                  <a:cubicBezTo>
                    <a:pt x="222369" y="45154"/>
                    <a:pt x="222610" y="45475"/>
                    <a:pt x="222556" y="45850"/>
                  </a:cubicBezTo>
                  <a:lnTo>
                    <a:pt x="216427" y="86212"/>
                  </a:lnTo>
                  <a:cubicBezTo>
                    <a:pt x="216379" y="86552"/>
                    <a:pt x="216088" y="86782"/>
                    <a:pt x="215775" y="86782"/>
                  </a:cubicBezTo>
                  <a:cubicBezTo>
                    <a:pt x="215743" y="86782"/>
                    <a:pt x="215710" y="86779"/>
                    <a:pt x="215678" y="86774"/>
                  </a:cubicBezTo>
                  <a:lnTo>
                    <a:pt x="167633" y="79494"/>
                  </a:lnTo>
                  <a:cubicBezTo>
                    <a:pt x="167285" y="79440"/>
                    <a:pt x="167018" y="79092"/>
                    <a:pt x="167071" y="78718"/>
                  </a:cubicBezTo>
                  <a:lnTo>
                    <a:pt x="173201" y="38355"/>
                  </a:lnTo>
                  <a:cubicBezTo>
                    <a:pt x="173250" y="38037"/>
                    <a:pt x="173544" y="37786"/>
                    <a:pt x="173881" y="37786"/>
                  </a:cubicBezTo>
                  <a:close/>
                  <a:moveTo>
                    <a:pt x="140020" y="80476"/>
                  </a:moveTo>
                  <a:cubicBezTo>
                    <a:pt x="140052" y="80476"/>
                    <a:pt x="140085" y="80479"/>
                    <a:pt x="140118" y="80484"/>
                  </a:cubicBezTo>
                  <a:lnTo>
                    <a:pt x="143812" y="81020"/>
                  </a:lnTo>
                  <a:cubicBezTo>
                    <a:pt x="144160" y="81073"/>
                    <a:pt x="144374" y="81394"/>
                    <a:pt x="144320" y="81716"/>
                  </a:cubicBezTo>
                  <a:lnTo>
                    <a:pt x="143598" y="86453"/>
                  </a:lnTo>
                  <a:cubicBezTo>
                    <a:pt x="143547" y="86756"/>
                    <a:pt x="143282" y="86964"/>
                    <a:pt x="142983" y="86964"/>
                  </a:cubicBezTo>
                  <a:cubicBezTo>
                    <a:pt x="142965" y="86964"/>
                    <a:pt x="142947" y="86963"/>
                    <a:pt x="142929" y="86962"/>
                  </a:cubicBezTo>
                  <a:lnTo>
                    <a:pt x="139235" y="86399"/>
                  </a:lnTo>
                  <a:cubicBezTo>
                    <a:pt x="138887" y="86346"/>
                    <a:pt x="138673" y="86025"/>
                    <a:pt x="138726" y="85704"/>
                  </a:cubicBezTo>
                  <a:lnTo>
                    <a:pt x="139449" y="80966"/>
                  </a:lnTo>
                  <a:cubicBezTo>
                    <a:pt x="139497" y="80678"/>
                    <a:pt x="139739" y="80476"/>
                    <a:pt x="140020" y="80476"/>
                  </a:cubicBezTo>
                  <a:close/>
                  <a:moveTo>
                    <a:pt x="148915" y="81815"/>
                  </a:moveTo>
                  <a:cubicBezTo>
                    <a:pt x="148944" y="81815"/>
                    <a:pt x="148974" y="81818"/>
                    <a:pt x="149004" y="81823"/>
                  </a:cubicBezTo>
                  <a:lnTo>
                    <a:pt x="152725" y="82385"/>
                  </a:lnTo>
                  <a:cubicBezTo>
                    <a:pt x="153046" y="82438"/>
                    <a:pt x="153260" y="82733"/>
                    <a:pt x="153207" y="83054"/>
                  </a:cubicBezTo>
                  <a:lnTo>
                    <a:pt x="152511" y="87791"/>
                  </a:lnTo>
                  <a:cubicBezTo>
                    <a:pt x="152462" y="88082"/>
                    <a:pt x="152194" y="88307"/>
                    <a:pt x="151905" y="88307"/>
                  </a:cubicBezTo>
                  <a:cubicBezTo>
                    <a:pt x="151875" y="88307"/>
                    <a:pt x="151845" y="88305"/>
                    <a:pt x="151815" y="88300"/>
                  </a:cubicBezTo>
                  <a:lnTo>
                    <a:pt x="148121" y="87738"/>
                  </a:lnTo>
                  <a:cubicBezTo>
                    <a:pt x="147800" y="87684"/>
                    <a:pt x="147559" y="87390"/>
                    <a:pt x="147613" y="87069"/>
                  </a:cubicBezTo>
                  <a:lnTo>
                    <a:pt x="148335" y="82331"/>
                  </a:lnTo>
                  <a:cubicBezTo>
                    <a:pt x="148384" y="82040"/>
                    <a:pt x="148630" y="81815"/>
                    <a:pt x="148915" y="81815"/>
                  </a:cubicBezTo>
                  <a:close/>
                  <a:moveTo>
                    <a:pt x="157863" y="83159"/>
                  </a:moveTo>
                  <a:cubicBezTo>
                    <a:pt x="157881" y="83159"/>
                    <a:pt x="157899" y="83159"/>
                    <a:pt x="157917" y="83161"/>
                  </a:cubicBezTo>
                  <a:lnTo>
                    <a:pt x="161611" y="83723"/>
                  </a:lnTo>
                  <a:cubicBezTo>
                    <a:pt x="161932" y="83776"/>
                    <a:pt x="162146" y="84098"/>
                    <a:pt x="162120" y="84419"/>
                  </a:cubicBezTo>
                  <a:lnTo>
                    <a:pt x="161397" y="89156"/>
                  </a:lnTo>
                  <a:cubicBezTo>
                    <a:pt x="161349" y="89444"/>
                    <a:pt x="161107" y="89646"/>
                    <a:pt x="160807" y="89646"/>
                  </a:cubicBezTo>
                  <a:cubicBezTo>
                    <a:pt x="160772" y="89646"/>
                    <a:pt x="160737" y="89644"/>
                    <a:pt x="160701" y="89638"/>
                  </a:cubicBezTo>
                  <a:lnTo>
                    <a:pt x="157007" y="89076"/>
                  </a:lnTo>
                  <a:cubicBezTo>
                    <a:pt x="156686" y="89049"/>
                    <a:pt x="156472" y="88728"/>
                    <a:pt x="156499" y="88407"/>
                  </a:cubicBezTo>
                  <a:lnTo>
                    <a:pt x="157222" y="83669"/>
                  </a:lnTo>
                  <a:cubicBezTo>
                    <a:pt x="157272" y="83366"/>
                    <a:pt x="157561" y="83159"/>
                    <a:pt x="157863" y="83159"/>
                  </a:cubicBezTo>
                  <a:close/>
                  <a:moveTo>
                    <a:pt x="166705" y="84518"/>
                  </a:moveTo>
                  <a:cubicBezTo>
                    <a:pt x="166738" y="84518"/>
                    <a:pt x="166771" y="84520"/>
                    <a:pt x="166804" y="84526"/>
                  </a:cubicBezTo>
                  <a:lnTo>
                    <a:pt x="170497" y="85088"/>
                  </a:lnTo>
                  <a:cubicBezTo>
                    <a:pt x="170818" y="85142"/>
                    <a:pt x="171059" y="85436"/>
                    <a:pt x="171006" y="85757"/>
                  </a:cubicBezTo>
                  <a:lnTo>
                    <a:pt x="170283" y="90495"/>
                  </a:lnTo>
                  <a:cubicBezTo>
                    <a:pt x="170235" y="90786"/>
                    <a:pt x="169988" y="91011"/>
                    <a:pt x="169704" y="91011"/>
                  </a:cubicBezTo>
                  <a:cubicBezTo>
                    <a:pt x="169674" y="91011"/>
                    <a:pt x="169644" y="91008"/>
                    <a:pt x="169614" y="91003"/>
                  </a:cubicBezTo>
                  <a:lnTo>
                    <a:pt x="165894" y="90441"/>
                  </a:lnTo>
                  <a:cubicBezTo>
                    <a:pt x="165572" y="90388"/>
                    <a:pt x="165358" y="90093"/>
                    <a:pt x="165412" y="89745"/>
                  </a:cubicBezTo>
                  <a:lnTo>
                    <a:pt x="166134" y="85034"/>
                  </a:lnTo>
                  <a:cubicBezTo>
                    <a:pt x="166158" y="84722"/>
                    <a:pt x="166420" y="84518"/>
                    <a:pt x="166705" y="84518"/>
                  </a:cubicBezTo>
                  <a:close/>
                  <a:moveTo>
                    <a:pt x="175600" y="85857"/>
                  </a:moveTo>
                  <a:cubicBezTo>
                    <a:pt x="175630" y="85857"/>
                    <a:pt x="175660" y="85859"/>
                    <a:pt x="175690" y="85864"/>
                  </a:cubicBezTo>
                  <a:lnTo>
                    <a:pt x="179410" y="86426"/>
                  </a:lnTo>
                  <a:cubicBezTo>
                    <a:pt x="179731" y="86480"/>
                    <a:pt x="179946" y="86774"/>
                    <a:pt x="179892" y="87095"/>
                  </a:cubicBezTo>
                  <a:lnTo>
                    <a:pt x="179169" y="91833"/>
                  </a:lnTo>
                  <a:cubicBezTo>
                    <a:pt x="179121" y="92145"/>
                    <a:pt x="178879" y="92350"/>
                    <a:pt x="178598" y="92350"/>
                  </a:cubicBezTo>
                  <a:cubicBezTo>
                    <a:pt x="178566" y="92350"/>
                    <a:pt x="178533" y="92347"/>
                    <a:pt x="178500" y="92341"/>
                  </a:cubicBezTo>
                  <a:lnTo>
                    <a:pt x="174807" y="91779"/>
                  </a:lnTo>
                  <a:cubicBezTo>
                    <a:pt x="174485" y="91726"/>
                    <a:pt x="174244" y="91431"/>
                    <a:pt x="174298" y="91110"/>
                  </a:cubicBezTo>
                  <a:lnTo>
                    <a:pt x="175021" y="86373"/>
                  </a:lnTo>
                  <a:cubicBezTo>
                    <a:pt x="175069" y="86082"/>
                    <a:pt x="175315" y="85857"/>
                    <a:pt x="175600" y="85857"/>
                  </a:cubicBezTo>
                  <a:close/>
                  <a:moveTo>
                    <a:pt x="184497" y="87221"/>
                  </a:moveTo>
                  <a:cubicBezTo>
                    <a:pt x="184532" y="87221"/>
                    <a:pt x="184567" y="87224"/>
                    <a:pt x="184603" y="87229"/>
                  </a:cubicBezTo>
                  <a:lnTo>
                    <a:pt x="188296" y="87791"/>
                  </a:lnTo>
                  <a:cubicBezTo>
                    <a:pt x="188618" y="87818"/>
                    <a:pt x="188832" y="88139"/>
                    <a:pt x="188805" y="88460"/>
                  </a:cubicBezTo>
                  <a:lnTo>
                    <a:pt x="188082" y="93198"/>
                  </a:lnTo>
                  <a:cubicBezTo>
                    <a:pt x="188032" y="93501"/>
                    <a:pt x="187743" y="93709"/>
                    <a:pt x="187441" y="93709"/>
                  </a:cubicBezTo>
                  <a:cubicBezTo>
                    <a:pt x="187423" y="93709"/>
                    <a:pt x="187405" y="93708"/>
                    <a:pt x="187386" y="93707"/>
                  </a:cubicBezTo>
                  <a:lnTo>
                    <a:pt x="183693" y="93144"/>
                  </a:lnTo>
                  <a:cubicBezTo>
                    <a:pt x="183372" y="93091"/>
                    <a:pt x="183157" y="92770"/>
                    <a:pt x="183184" y="92449"/>
                  </a:cubicBezTo>
                  <a:lnTo>
                    <a:pt x="183907" y="87711"/>
                  </a:lnTo>
                  <a:cubicBezTo>
                    <a:pt x="183955" y="87423"/>
                    <a:pt x="184197" y="87221"/>
                    <a:pt x="184497" y="87221"/>
                  </a:cubicBezTo>
                  <a:close/>
                  <a:moveTo>
                    <a:pt x="193398" y="88560"/>
                  </a:moveTo>
                  <a:cubicBezTo>
                    <a:pt x="193428" y="88560"/>
                    <a:pt x="193459" y="88562"/>
                    <a:pt x="193489" y="88568"/>
                  </a:cubicBezTo>
                  <a:lnTo>
                    <a:pt x="197183" y="89130"/>
                  </a:lnTo>
                  <a:cubicBezTo>
                    <a:pt x="197504" y="89183"/>
                    <a:pt x="197745" y="89478"/>
                    <a:pt x="197691" y="89799"/>
                  </a:cubicBezTo>
                  <a:lnTo>
                    <a:pt x="196968" y="94536"/>
                  </a:lnTo>
                  <a:cubicBezTo>
                    <a:pt x="196920" y="94827"/>
                    <a:pt x="196674" y="95052"/>
                    <a:pt x="196389" y="95052"/>
                  </a:cubicBezTo>
                  <a:cubicBezTo>
                    <a:pt x="196360" y="95052"/>
                    <a:pt x="196330" y="95050"/>
                    <a:pt x="196299" y="95045"/>
                  </a:cubicBezTo>
                  <a:lnTo>
                    <a:pt x="192579" y="94483"/>
                  </a:lnTo>
                  <a:cubicBezTo>
                    <a:pt x="192258" y="94429"/>
                    <a:pt x="192044" y="94135"/>
                    <a:pt x="192097" y="93814"/>
                  </a:cubicBezTo>
                  <a:lnTo>
                    <a:pt x="192793" y="89076"/>
                  </a:lnTo>
                  <a:cubicBezTo>
                    <a:pt x="192842" y="88785"/>
                    <a:pt x="193110" y="88560"/>
                    <a:pt x="193398" y="88560"/>
                  </a:cubicBezTo>
                  <a:close/>
                  <a:moveTo>
                    <a:pt x="202285" y="89898"/>
                  </a:moveTo>
                  <a:cubicBezTo>
                    <a:pt x="202315" y="89898"/>
                    <a:pt x="202345" y="89901"/>
                    <a:pt x="202375" y="89906"/>
                  </a:cubicBezTo>
                  <a:lnTo>
                    <a:pt x="206069" y="90468"/>
                  </a:lnTo>
                  <a:cubicBezTo>
                    <a:pt x="206417" y="90521"/>
                    <a:pt x="206631" y="90816"/>
                    <a:pt x="206577" y="91164"/>
                  </a:cubicBezTo>
                  <a:lnTo>
                    <a:pt x="205855" y="95901"/>
                  </a:lnTo>
                  <a:cubicBezTo>
                    <a:pt x="205807" y="96189"/>
                    <a:pt x="205565" y="96391"/>
                    <a:pt x="205284" y="96391"/>
                  </a:cubicBezTo>
                  <a:cubicBezTo>
                    <a:pt x="205252" y="96391"/>
                    <a:pt x="205219" y="96389"/>
                    <a:pt x="205186" y="96383"/>
                  </a:cubicBezTo>
                  <a:lnTo>
                    <a:pt x="201492" y="95821"/>
                  </a:lnTo>
                  <a:cubicBezTo>
                    <a:pt x="201171" y="95767"/>
                    <a:pt x="200930" y="95473"/>
                    <a:pt x="200983" y="95152"/>
                  </a:cubicBezTo>
                  <a:lnTo>
                    <a:pt x="201706" y="90414"/>
                  </a:lnTo>
                  <a:cubicBezTo>
                    <a:pt x="201755" y="90123"/>
                    <a:pt x="202001" y="89898"/>
                    <a:pt x="202285" y="89898"/>
                  </a:cubicBezTo>
                  <a:close/>
                  <a:moveTo>
                    <a:pt x="211164" y="91263"/>
                  </a:moveTo>
                  <a:cubicBezTo>
                    <a:pt x="211196" y="91263"/>
                    <a:pt x="211228" y="91265"/>
                    <a:pt x="211261" y="91271"/>
                  </a:cubicBezTo>
                  <a:lnTo>
                    <a:pt x="214982" y="91833"/>
                  </a:lnTo>
                  <a:cubicBezTo>
                    <a:pt x="215303" y="91886"/>
                    <a:pt x="215517" y="92181"/>
                    <a:pt x="215464" y="92502"/>
                  </a:cubicBezTo>
                  <a:lnTo>
                    <a:pt x="214768" y="97240"/>
                  </a:lnTo>
                  <a:cubicBezTo>
                    <a:pt x="214717" y="97543"/>
                    <a:pt x="214428" y="97750"/>
                    <a:pt x="214126" y="97750"/>
                  </a:cubicBezTo>
                  <a:cubicBezTo>
                    <a:pt x="214108" y="97750"/>
                    <a:pt x="214090" y="97750"/>
                    <a:pt x="214072" y="97748"/>
                  </a:cubicBezTo>
                  <a:lnTo>
                    <a:pt x="210378" y="97186"/>
                  </a:lnTo>
                  <a:cubicBezTo>
                    <a:pt x="210057" y="97133"/>
                    <a:pt x="209816" y="96811"/>
                    <a:pt x="209870" y="96490"/>
                  </a:cubicBezTo>
                  <a:lnTo>
                    <a:pt x="210592" y="91779"/>
                  </a:lnTo>
                  <a:cubicBezTo>
                    <a:pt x="210640" y="91467"/>
                    <a:pt x="210882" y="91263"/>
                    <a:pt x="211164" y="91263"/>
                  </a:cubicBezTo>
                  <a:close/>
                  <a:moveTo>
                    <a:pt x="220076" y="92601"/>
                  </a:moveTo>
                  <a:cubicBezTo>
                    <a:pt x="220108" y="92601"/>
                    <a:pt x="220141" y="92604"/>
                    <a:pt x="220174" y="92609"/>
                  </a:cubicBezTo>
                  <a:lnTo>
                    <a:pt x="223868" y="93171"/>
                  </a:lnTo>
                  <a:cubicBezTo>
                    <a:pt x="224189" y="93225"/>
                    <a:pt x="224430" y="93519"/>
                    <a:pt x="224377" y="93840"/>
                  </a:cubicBezTo>
                  <a:lnTo>
                    <a:pt x="223654" y="98578"/>
                  </a:lnTo>
                  <a:cubicBezTo>
                    <a:pt x="223605" y="98869"/>
                    <a:pt x="223359" y="99094"/>
                    <a:pt x="223055" y="99094"/>
                  </a:cubicBezTo>
                  <a:cubicBezTo>
                    <a:pt x="223023" y="99094"/>
                    <a:pt x="222991" y="99091"/>
                    <a:pt x="222958" y="99086"/>
                  </a:cubicBezTo>
                  <a:lnTo>
                    <a:pt x="219264" y="98524"/>
                  </a:lnTo>
                  <a:cubicBezTo>
                    <a:pt x="218943" y="98471"/>
                    <a:pt x="218729" y="98176"/>
                    <a:pt x="218782" y="97828"/>
                  </a:cubicBezTo>
                  <a:lnTo>
                    <a:pt x="219478" y="93118"/>
                  </a:lnTo>
                  <a:cubicBezTo>
                    <a:pt x="219526" y="92805"/>
                    <a:pt x="219790" y="92601"/>
                    <a:pt x="220076" y="92601"/>
                  </a:cubicBezTo>
                  <a:close/>
                  <a:moveTo>
                    <a:pt x="228961" y="93966"/>
                  </a:moveTo>
                  <a:cubicBezTo>
                    <a:pt x="228994" y="93966"/>
                    <a:pt x="229027" y="93969"/>
                    <a:pt x="229061" y="93974"/>
                  </a:cubicBezTo>
                  <a:lnTo>
                    <a:pt x="232754" y="94509"/>
                  </a:lnTo>
                  <a:cubicBezTo>
                    <a:pt x="233075" y="94563"/>
                    <a:pt x="233316" y="94884"/>
                    <a:pt x="233263" y="95205"/>
                  </a:cubicBezTo>
                  <a:lnTo>
                    <a:pt x="232540" y="99943"/>
                  </a:lnTo>
                  <a:cubicBezTo>
                    <a:pt x="232492" y="100231"/>
                    <a:pt x="232250" y="100433"/>
                    <a:pt x="231969" y="100433"/>
                  </a:cubicBezTo>
                  <a:cubicBezTo>
                    <a:pt x="231937" y="100433"/>
                    <a:pt x="231904" y="100430"/>
                    <a:pt x="231871" y="100425"/>
                  </a:cubicBezTo>
                  <a:lnTo>
                    <a:pt x="228177" y="99863"/>
                  </a:lnTo>
                  <a:cubicBezTo>
                    <a:pt x="227829" y="99809"/>
                    <a:pt x="227615" y="99515"/>
                    <a:pt x="227669" y="99193"/>
                  </a:cubicBezTo>
                  <a:lnTo>
                    <a:pt x="228391" y="94456"/>
                  </a:lnTo>
                  <a:cubicBezTo>
                    <a:pt x="228415" y="94168"/>
                    <a:pt x="228676" y="93966"/>
                    <a:pt x="228961" y="93966"/>
                  </a:cubicBezTo>
                  <a:close/>
                  <a:moveTo>
                    <a:pt x="237849" y="95304"/>
                  </a:moveTo>
                  <a:cubicBezTo>
                    <a:pt x="237881" y="95304"/>
                    <a:pt x="237914" y="95307"/>
                    <a:pt x="237947" y="95312"/>
                  </a:cubicBezTo>
                  <a:lnTo>
                    <a:pt x="241667" y="95875"/>
                  </a:lnTo>
                  <a:cubicBezTo>
                    <a:pt x="241988" y="95928"/>
                    <a:pt x="242202" y="96222"/>
                    <a:pt x="242149" y="96544"/>
                  </a:cubicBezTo>
                  <a:lnTo>
                    <a:pt x="241426" y="101281"/>
                  </a:lnTo>
                  <a:cubicBezTo>
                    <a:pt x="241402" y="101572"/>
                    <a:pt x="241136" y="101797"/>
                    <a:pt x="240848" y="101797"/>
                  </a:cubicBezTo>
                  <a:cubicBezTo>
                    <a:pt x="240818" y="101797"/>
                    <a:pt x="240787" y="101795"/>
                    <a:pt x="240757" y="101790"/>
                  </a:cubicBezTo>
                  <a:lnTo>
                    <a:pt x="237063" y="101228"/>
                  </a:lnTo>
                  <a:cubicBezTo>
                    <a:pt x="236742" y="101174"/>
                    <a:pt x="236501" y="100880"/>
                    <a:pt x="236555" y="100532"/>
                  </a:cubicBezTo>
                  <a:lnTo>
                    <a:pt x="237278" y="95821"/>
                  </a:lnTo>
                  <a:cubicBezTo>
                    <a:pt x="237326" y="95509"/>
                    <a:pt x="237568" y="95304"/>
                    <a:pt x="237849" y="95304"/>
                  </a:cubicBezTo>
                  <a:close/>
                  <a:moveTo>
                    <a:pt x="246763" y="96643"/>
                  </a:moveTo>
                  <a:cubicBezTo>
                    <a:pt x="246795" y="96643"/>
                    <a:pt x="246827" y="96646"/>
                    <a:pt x="246860" y="96651"/>
                  </a:cubicBezTo>
                  <a:lnTo>
                    <a:pt x="250553" y="97213"/>
                  </a:lnTo>
                  <a:cubicBezTo>
                    <a:pt x="250875" y="97266"/>
                    <a:pt x="251089" y="97588"/>
                    <a:pt x="251062" y="97909"/>
                  </a:cubicBezTo>
                  <a:lnTo>
                    <a:pt x="250339" y="102619"/>
                  </a:lnTo>
                  <a:cubicBezTo>
                    <a:pt x="250291" y="102910"/>
                    <a:pt x="250023" y="103135"/>
                    <a:pt x="249734" y="103135"/>
                  </a:cubicBezTo>
                  <a:cubicBezTo>
                    <a:pt x="249704" y="103135"/>
                    <a:pt x="249674" y="103133"/>
                    <a:pt x="249643" y="103128"/>
                  </a:cubicBezTo>
                  <a:lnTo>
                    <a:pt x="245950" y="102566"/>
                  </a:lnTo>
                  <a:cubicBezTo>
                    <a:pt x="245628" y="102512"/>
                    <a:pt x="245414" y="102218"/>
                    <a:pt x="245441" y="101897"/>
                  </a:cubicBezTo>
                  <a:lnTo>
                    <a:pt x="246164" y="97159"/>
                  </a:lnTo>
                  <a:cubicBezTo>
                    <a:pt x="246212" y="96868"/>
                    <a:pt x="246458" y="96643"/>
                    <a:pt x="246763" y="96643"/>
                  </a:cubicBezTo>
                  <a:close/>
                  <a:moveTo>
                    <a:pt x="255647" y="98008"/>
                  </a:moveTo>
                  <a:cubicBezTo>
                    <a:pt x="255680" y="98008"/>
                    <a:pt x="255713" y="98010"/>
                    <a:pt x="255746" y="98016"/>
                  </a:cubicBezTo>
                  <a:lnTo>
                    <a:pt x="259440" y="98578"/>
                  </a:lnTo>
                  <a:cubicBezTo>
                    <a:pt x="259761" y="98631"/>
                    <a:pt x="260002" y="98926"/>
                    <a:pt x="259948" y="99247"/>
                  </a:cubicBezTo>
                  <a:lnTo>
                    <a:pt x="259225" y="103985"/>
                  </a:lnTo>
                  <a:cubicBezTo>
                    <a:pt x="259175" y="104288"/>
                    <a:pt x="258910" y="104495"/>
                    <a:pt x="258610" y="104495"/>
                  </a:cubicBezTo>
                  <a:cubicBezTo>
                    <a:pt x="258592" y="104495"/>
                    <a:pt x="258574" y="104495"/>
                    <a:pt x="258556" y="104493"/>
                  </a:cubicBezTo>
                  <a:lnTo>
                    <a:pt x="254863" y="103904"/>
                  </a:lnTo>
                  <a:cubicBezTo>
                    <a:pt x="254515" y="103877"/>
                    <a:pt x="254301" y="103556"/>
                    <a:pt x="254354" y="103235"/>
                  </a:cubicBezTo>
                  <a:lnTo>
                    <a:pt x="255050" y="98498"/>
                  </a:lnTo>
                  <a:cubicBezTo>
                    <a:pt x="255098" y="98210"/>
                    <a:pt x="255361" y="98008"/>
                    <a:pt x="255647" y="98008"/>
                  </a:cubicBezTo>
                  <a:close/>
                  <a:moveTo>
                    <a:pt x="10599" y="0"/>
                  </a:moveTo>
                  <a:lnTo>
                    <a:pt x="0" y="69965"/>
                  </a:lnTo>
                  <a:lnTo>
                    <a:pt x="264900" y="110114"/>
                  </a:lnTo>
                  <a:lnTo>
                    <a:pt x="267255" y="94590"/>
                  </a:lnTo>
                  <a:lnTo>
                    <a:pt x="221004" y="87577"/>
                  </a:lnTo>
                  <a:cubicBezTo>
                    <a:pt x="220629" y="87524"/>
                    <a:pt x="220388" y="87176"/>
                    <a:pt x="220442" y="86801"/>
                  </a:cubicBezTo>
                  <a:lnTo>
                    <a:pt x="226571" y="46465"/>
                  </a:lnTo>
                  <a:cubicBezTo>
                    <a:pt x="226620" y="46125"/>
                    <a:pt x="226910" y="45896"/>
                    <a:pt x="227224" y="45896"/>
                  </a:cubicBezTo>
                  <a:cubicBezTo>
                    <a:pt x="227256" y="45896"/>
                    <a:pt x="227288" y="45898"/>
                    <a:pt x="227321" y="45903"/>
                  </a:cubicBezTo>
                  <a:lnTo>
                    <a:pt x="273572" y="52916"/>
                  </a:lnTo>
                  <a:lnTo>
                    <a:pt x="275499" y="40148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rgbClr val="432918">
                <a:alpha val="383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2918"/>
                </a:solidFill>
              </a:endParaRPr>
            </a:p>
          </p:txBody>
        </p:sp>
        <p:sp>
          <p:nvSpPr>
            <p:cNvPr id="10" name="Google Shape;1320;p36">
              <a:extLst>
                <a:ext uri="{FF2B5EF4-FFF2-40B4-BE49-F238E27FC236}">
                  <a16:creationId xmlns:a16="http://schemas.microsoft.com/office/drawing/2014/main" id="{E8F500B8-8C0E-41FC-8DFD-512B8A885AB1}"/>
                </a:ext>
              </a:extLst>
            </p:cNvPr>
            <p:cNvSpPr/>
            <p:nvPr/>
          </p:nvSpPr>
          <p:spPr>
            <a:xfrm>
              <a:off x="5751400" y="2697029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0"/>
                  </a:moveTo>
                  <a:cubicBezTo>
                    <a:pt x="1071" y="0"/>
                    <a:pt x="825" y="225"/>
                    <a:pt x="776" y="516"/>
                  </a:cubicBezTo>
                  <a:lnTo>
                    <a:pt x="54" y="5227"/>
                  </a:lnTo>
                  <a:cubicBezTo>
                    <a:pt x="0" y="5575"/>
                    <a:pt x="214" y="5869"/>
                    <a:pt x="562" y="5923"/>
                  </a:cubicBezTo>
                  <a:lnTo>
                    <a:pt x="4256" y="6485"/>
                  </a:lnTo>
                  <a:cubicBezTo>
                    <a:pt x="4286" y="6490"/>
                    <a:pt x="4316" y="6492"/>
                    <a:pt x="4346" y="6492"/>
                  </a:cubicBezTo>
                  <a:cubicBezTo>
                    <a:pt x="4630" y="6492"/>
                    <a:pt x="4876" y="6267"/>
                    <a:pt x="4925" y="5976"/>
                  </a:cubicBezTo>
                  <a:lnTo>
                    <a:pt x="5648" y="1239"/>
                  </a:lnTo>
                  <a:cubicBezTo>
                    <a:pt x="5701" y="918"/>
                    <a:pt x="5460" y="623"/>
                    <a:pt x="5139" y="570"/>
                  </a:cubicBezTo>
                  <a:lnTo>
                    <a:pt x="1445" y="7"/>
                  </a:lnTo>
                  <a:cubicBezTo>
                    <a:pt x="1415" y="2"/>
                    <a:pt x="1385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321;p36">
              <a:extLst>
                <a:ext uri="{FF2B5EF4-FFF2-40B4-BE49-F238E27FC236}">
                  <a16:creationId xmlns:a16="http://schemas.microsoft.com/office/drawing/2014/main" id="{0F7606D7-7414-4E3B-AF13-3803F0D62C27}"/>
                </a:ext>
              </a:extLst>
            </p:cNvPr>
            <p:cNvSpPr/>
            <p:nvPr/>
          </p:nvSpPr>
          <p:spPr>
            <a:xfrm>
              <a:off x="5930770" y="2724139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91" y="1"/>
                  </a:moveTo>
                  <a:cubicBezTo>
                    <a:pt x="1092" y="1"/>
                    <a:pt x="827" y="208"/>
                    <a:pt x="776" y="511"/>
                  </a:cubicBezTo>
                  <a:lnTo>
                    <a:pt x="54" y="5249"/>
                  </a:lnTo>
                  <a:cubicBezTo>
                    <a:pt x="0" y="5570"/>
                    <a:pt x="241" y="5864"/>
                    <a:pt x="562" y="5918"/>
                  </a:cubicBezTo>
                  <a:lnTo>
                    <a:pt x="4256" y="6480"/>
                  </a:lnTo>
                  <a:cubicBezTo>
                    <a:pt x="4289" y="6486"/>
                    <a:pt x="4322" y="6488"/>
                    <a:pt x="4355" y="6488"/>
                  </a:cubicBezTo>
                  <a:cubicBezTo>
                    <a:pt x="4640" y="6488"/>
                    <a:pt x="4901" y="6284"/>
                    <a:pt x="4925" y="5972"/>
                  </a:cubicBezTo>
                  <a:lnTo>
                    <a:pt x="5648" y="1261"/>
                  </a:lnTo>
                  <a:cubicBezTo>
                    <a:pt x="5701" y="940"/>
                    <a:pt x="5487" y="618"/>
                    <a:pt x="5166" y="565"/>
                  </a:cubicBezTo>
                  <a:lnTo>
                    <a:pt x="1446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322;p36">
              <a:extLst>
                <a:ext uri="{FF2B5EF4-FFF2-40B4-BE49-F238E27FC236}">
                  <a16:creationId xmlns:a16="http://schemas.microsoft.com/office/drawing/2014/main" id="{C17AA17E-8D03-44F9-83ED-8E82C1F47AC2}"/>
                </a:ext>
              </a:extLst>
            </p:cNvPr>
            <p:cNvSpPr/>
            <p:nvPr/>
          </p:nvSpPr>
          <p:spPr>
            <a:xfrm>
              <a:off x="6110686" y="2751571"/>
              <a:ext cx="114550" cy="130997"/>
            </a:xfrm>
            <a:custGeom>
              <a:avLst/>
              <a:gdLst/>
              <a:ahLst/>
              <a:cxnLst/>
              <a:rect l="l" t="t" r="r" b="b"/>
              <a:pathLst>
                <a:path w="5675" h="6489" extrusionOk="0">
                  <a:moveTo>
                    <a:pt x="1340" y="1"/>
                  </a:moveTo>
                  <a:cubicBezTo>
                    <a:pt x="1039" y="1"/>
                    <a:pt x="798" y="203"/>
                    <a:pt x="750" y="491"/>
                  </a:cubicBezTo>
                  <a:lnTo>
                    <a:pt x="27" y="5228"/>
                  </a:lnTo>
                  <a:cubicBezTo>
                    <a:pt x="0" y="5549"/>
                    <a:pt x="214" y="5871"/>
                    <a:pt x="535" y="5924"/>
                  </a:cubicBezTo>
                  <a:lnTo>
                    <a:pt x="4229" y="6486"/>
                  </a:lnTo>
                  <a:cubicBezTo>
                    <a:pt x="4247" y="6488"/>
                    <a:pt x="4265" y="6488"/>
                    <a:pt x="4283" y="6488"/>
                  </a:cubicBezTo>
                  <a:cubicBezTo>
                    <a:pt x="4586" y="6488"/>
                    <a:pt x="4875" y="6281"/>
                    <a:pt x="4925" y="5978"/>
                  </a:cubicBezTo>
                  <a:lnTo>
                    <a:pt x="5648" y="1240"/>
                  </a:lnTo>
                  <a:cubicBezTo>
                    <a:pt x="5674" y="919"/>
                    <a:pt x="5460" y="624"/>
                    <a:pt x="5139" y="571"/>
                  </a:cubicBezTo>
                  <a:lnTo>
                    <a:pt x="1446" y="9"/>
                  </a:lnTo>
                  <a:cubicBezTo>
                    <a:pt x="1410" y="3"/>
                    <a:pt x="1374" y="1"/>
                    <a:pt x="1340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323;p36">
              <a:extLst>
                <a:ext uri="{FF2B5EF4-FFF2-40B4-BE49-F238E27FC236}">
                  <a16:creationId xmlns:a16="http://schemas.microsoft.com/office/drawing/2014/main" id="{9FCECF76-3F8E-481E-91F6-6632647A89DC}"/>
                </a:ext>
              </a:extLst>
            </p:cNvPr>
            <p:cNvSpPr/>
            <p:nvPr/>
          </p:nvSpPr>
          <p:spPr>
            <a:xfrm>
              <a:off x="6290057" y="2778599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5" y="1"/>
                  </a:moveTo>
                  <a:cubicBezTo>
                    <a:pt x="1067" y="1"/>
                    <a:pt x="801" y="226"/>
                    <a:pt x="777" y="517"/>
                  </a:cubicBezTo>
                  <a:lnTo>
                    <a:pt x="54" y="5254"/>
                  </a:lnTo>
                  <a:cubicBezTo>
                    <a:pt x="0" y="5575"/>
                    <a:pt x="214" y="5870"/>
                    <a:pt x="536" y="5923"/>
                  </a:cubicBezTo>
                  <a:lnTo>
                    <a:pt x="4256" y="6485"/>
                  </a:lnTo>
                  <a:cubicBezTo>
                    <a:pt x="4286" y="6490"/>
                    <a:pt x="4316" y="6493"/>
                    <a:pt x="4346" y="6493"/>
                  </a:cubicBezTo>
                  <a:cubicBezTo>
                    <a:pt x="4631" y="6493"/>
                    <a:pt x="4877" y="6268"/>
                    <a:pt x="4925" y="5977"/>
                  </a:cubicBezTo>
                  <a:lnTo>
                    <a:pt x="5648" y="1239"/>
                  </a:lnTo>
                  <a:cubicBezTo>
                    <a:pt x="5701" y="918"/>
                    <a:pt x="5461" y="624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1"/>
                    <a:pt x="1355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324;p36">
              <a:extLst>
                <a:ext uri="{FF2B5EF4-FFF2-40B4-BE49-F238E27FC236}">
                  <a16:creationId xmlns:a16="http://schemas.microsoft.com/office/drawing/2014/main" id="{3D023896-6C21-4A64-9663-7BB497523895}"/>
                </a:ext>
              </a:extLst>
            </p:cNvPr>
            <p:cNvSpPr/>
            <p:nvPr/>
          </p:nvSpPr>
          <p:spPr>
            <a:xfrm>
              <a:off x="6469428" y="2806132"/>
              <a:ext cx="115095" cy="130573"/>
            </a:xfrm>
            <a:custGeom>
              <a:avLst/>
              <a:gdLst/>
              <a:ahLst/>
              <a:cxnLst/>
              <a:rect l="l" t="t" r="r" b="b"/>
              <a:pathLst>
                <a:path w="5702" h="6468" extrusionOk="0">
                  <a:moveTo>
                    <a:pt x="1348" y="1"/>
                  </a:moveTo>
                  <a:cubicBezTo>
                    <a:pt x="1067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1" y="5550"/>
                    <a:pt x="241" y="5871"/>
                    <a:pt x="563" y="5898"/>
                  </a:cubicBezTo>
                  <a:lnTo>
                    <a:pt x="4256" y="6460"/>
                  </a:lnTo>
                  <a:cubicBezTo>
                    <a:pt x="4289" y="6465"/>
                    <a:pt x="4322" y="6468"/>
                    <a:pt x="4355" y="6468"/>
                  </a:cubicBezTo>
                  <a:cubicBezTo>
                    <a:pt x="4636" y="6468"/>
                    <a:pt x="4877" y="6266"/>
                    <a:pt x="4925" y="5978"/>
                  </a:cubicBezTo>
                  <a:lnTo>
                    <a:pt x="5648" y="1240"/>
                  </a:lnTo>
                  <a:cubicBezTo>
                    <a:pt x="5702" y="919"/>
                    <a:pt x="5488" y="598"/>
                    <a:pt x="5140" y="544"/>
                  </a:cubicBezTo>
                  <a:lnTo>
                    <a:pt x="1446" y="9"/>
                  </a:lnTo>
                  <a:cubicBezTo>
                    <a:pt x="1413" y="4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325;p36">
              <a:extLst>
                <a:ext uri="{FF2B5EF4-FFF2-40B4-BE49-F238E27FC236}">
                  <a16:creationId xmlns:a16="http://schemas.microsoft.com/office/drawing/2014/main" id="{7E06F1D1-1E9A-4CA8-8668-2EE1A325877C}"/>
                </a:ext>
              </a:extLst>
            </p:cNvPr>
            <p:cNvSpPr/>
            <p:nvPr/>
          </p:nvSpPr>
          <p:spPr>
            <a:xfrm>
              <a:off x="6648799" y="2833161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68" y="0"/>
                  </a:moveTo>
                  <a:cubicBezTo>
                    <a:pt x="1067" y="0"/>
                    <a:pt x="825" y="205"/>
                    <a:pt x="777" y="517"/>
                  </a:cubicBezTo>
                  <a:lnTo>
                    <a:pt x="54" y="5228"/>
                  </a:lnTo>
                  <a:cubicBezTo>
                    <a:pt x="1" y="5549"/>
                    <a:pt x="242" y="5870"/>
                    <a:pt x="563" y="5924"/>
                  </a:cubicBezTo>
                  <a:lnTo>
                    <a:pt x="4256" y="6486"/>
                  </a:lnTo>
                  <a:cubicBezTo>
                    <a:pt x="4275" y="6487"/>
                    <a:pt x="4293" y="6488"/>
                    <a:pt x="4311" y="6488"/>
                  </a:cubicBezTo>
                  <a:cubicBezTo>
                    <a:pt x="4613" y="6488"/>
                    <a:pt x="4902" y="6280"/>
                    <a:pt x="4952" y="5977"/>
                  </a:cubicBezTo>
                  <a:lnTo>
                    <a:pt x="5648" y="1240"/>
                  </a:lnTo>
                  <a:cubicBezTo>
                    <a:pt x="5702" y="918"/>
                    <a:pt x="5488" y="624"/>
                    <a:pt x="5167" y="571"/>
                  </a:cubicBezTo>
                  <a:lnTo>
                    <a:pt x="1473" y="8"/>
                  </a:lnTo>
                  <a:cubicBezTo>
                    <a:pt x="1437" y="3"/>
                    <a:pt x="1402" y="0"/>
                    <a:pt x="136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326;p36">
              <a:extLst>
                <a:ext uri="{FF2B5EF4-FFF2-40B4-BE49-F238E27FC236}">
                  <a16:creationId xmlns:a16="http://schemas.microsoft.com/office/drawing/2014/main" id="{2419DFA9-F8A7-47FB-97DF-325D4BA27CF3}"/>
                </a:ext>
              </a:extLst>
            </p:cNvPr>
            <p:cNvSpPr/>
            <p:nvPr/>
          </p:nvSpPr>
          <p:spPr>
            <a:xfrm>
              <a:off x="6828715" y="2860189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0"/>
                  </a:moveTo>
                  <a:cubicBezTo>
                    <a:pt x="1067" y="0"/>
                    <a:pt x="799" y="225"/>
                    <a:pt x="750" y="516"/>
                  </a:cubicBezTo>
                  <a:lnTo>
                    <a:pt x="54" y="5254"/>
                  </a:lnTo>
                  <a:cubicBezTo>
                    <a:pt x="1" y="5575"/>
                    <a:pt x="215" y="5869"/>
                    <a:pt x="536" y="5923"/>
                  </a:cubicBezTo>
                  <a:lnTo>
                    <a:pt x="4230" y="6485"/>
                  </a:lnTo>
                  <a:cubicBezTo>
                    <a:pt x="4265" y="6490"/>
                    <a:pt x="4301" y="6493"/>
                    <a:pt x="4335" y="6493"/>
                  </a:cubicBezTo>
                  <a:cubicBezTo>
                    <a:pt x="4636" y="6493"/>
                    <a:pt x="4878" y="6289"/>
                    <a:pt x="4926" y="5976"/>
                  </a:cubicBezTo>
                  <a:lnTo>
                    <a:pt x="5648" y="1266"/>
                  </a:lnTo>
                  <a:cubicBezTo>
                    <a:pt x="5702" y="918"/>
                    <a:pt x="5461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327;p36">
              <a:extLst>
                <a:ext uri="{FF2B5EF4-FFF2-40B4-BE49-F238E27FC236}">
                  <a16:creationId xmlns:a16="http://schemas.microsoft.com/office/drawing/2014/main" id="{D2ECEFFF-6D94-45BB-8D53-9EEB6196F458}"/>
                </a:ext>
              </a:extLst>
            </p:cNvPr>
            <p:cNvSpPr/>
            <p:nvPr/>
          </p:nvSpPr>
          <p:spPr>
            <a:xfrm>
              <a:off x="7008085" y="2887723"/>
              <a:ext cx="115095" cy="130573"/>
            </a:xfrm>
            <a:custGeom>
              <a:avLst/>
              <a:gdLst/>
              <a:ahLst/>
              <a:cxnLst/>
              <a:rect l="l" t="t" r="r" b="b"/>
              <a:pathLst>
                <a:path w="5702" h="6468" extrusionOk="0">
                  <a:moveTo>
                    <a:pt x="1348" y="1"/>
                  </a:moveTo>
                  <a:cubicBezTo>
                    <a:pt x="1067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63" y="5924"/>
                  </a:cubicBezTo>
                  <a:lnTo>
                    <a:pt x="4257" y="6459"/>
                  </a:lnTo>
                  <a:cubicBezTo>
                    <a:pt x="4290" y="6465"/>
                    <a:pt x="4323" y="6467"/>
                    <a:pt x="4355" y="6467"/>
                  </a:cubicBezTo>
                  <a:cubicBezTo>
                    <a:pt x="4636" y="6467"/>
                    <a:pt x="4878" y="6266"/>
                    <a:pt x="4926" y="5978"/>
                  </a:cubicBezTo>
                  <a:lnTo>
                    <a:pt x="5648" y="1240"/>
                  </a:lnTo>
                  <a:cubicBezTo>
                    <a:pt x="5702" y="919"/>
                    <a:pt x="5488" y="598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328;p36">
              <a:extLst>
                <a:ext uri="{FF2B5EF4-FFF2-40B4-BE49-F238E27FC236}">
                  <a16:creationId xmlns:a16="http://schemas.microsoft.com/office/drawing/2014/main" id="{14A65AA3-919E-498D-A1B4-9CC26BFC4688}"/>
                </a:ext>
              </a:extLst>
            </p:cNvPr>
            <p:cNvSpPr/>
            <p:nvPr/>
          </p:nvSpPr>
          <p:spPr>
            <a:xfrm>
              <a:off x="7187476" y="2914751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1"/>
                  </a:moveTo>
                  <a:cubicBezTo>
                    <a:pt x="1071" y="1"/>
                    <a:pt x="825" y="226"/>
                    <a:pt x="776" y="517"/>
                  </a:cubicBezTo>
                  <a:lnTo>
                    <a:pt x="54" y="5227"/>
                  </a:lnTo>
                  <a:cubicBezTo>
                    <a:pt x="0" y="5575"/>
                    <a:pt x="241" y="5870"/>
                    <a:pt x="562" y="5923"/>
                  </a:cubicBezTo>
                  <a:lnTo>
                    <a:pt x="4256" y="6485"/>
                  </a:lnTo>
                  <a:cubicBezTo>
                    <a:pt x="4286" y="6490"/>
                    <a:pt x="4316" y="6493"/>
                    <a:pt x="4346" y="6493"/>
                  </a:cubicBezTo>
                  <a:cubicBezTo>
                    <a:pt x="4635" y="6493"/>
                    <a:pt x="4903" y="6268"/>
                    <a:pt x="4952" y="5977"/>
                  </a:cubicBezTo>
                  <a:lnTo>
                    <a:pt x="5648" y="1239"/>
                  </a:lnTo>
                  <a:cubicBezTo>
                    <a:pt x="5701" y="918"/>
                    <a:pt x="5487" y="624"/>
                    <a:pt x="5166" y="570"/>
                  </a:cubicBezTo>
                  <a:lnTo>
                    <a:pt x="1445" y="8"/>
                  </a:lnTo>
                  <a:cubicBezTo>
                    <a:pt x="1415" y="3"/>
                    <a:pt x="1385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329;p36">
              <a:extLst>
                <a:ext uri="{FF2B5EF4-FFF2-40B4-BE49-F238E27FC236}">
                  <a16:creationId xmlns:a16="http://schemas.microsoft.com/office/drawing/2014/main" id="{041DF66A-702C-4531-B1CD-6D35A06B24CC}"/>
                </a:ext>
              </a:extLst>
            </p:cNvPr>
            <p:cNvSpPr/>
            <p:nvPr/>
          </p:nvSpPr>
          <p:spPr>
            <a:xfrm>
              <a:off x="7367392" y="2941880"/>
              <a:ext cx="114550" cy="130976"/>
            </a:xfrm>
            <a:custGeom>
              <a:avLst/>
              <a:gdLst/>
              <a:ahLst/>
              <a:cxnLst/>
              <a:rect l="l" t="t" r="r" b="b"/>
              <a:pathLst>
                <a:path w="5675" h="6488" extrusionOk="0">
                  <a:moveTo>
                    <a:pt x="1391" y="0"/>
                  </a:moveTo>
                  <a:cubicBezTo>
                    <a:pt x="1089" y="0"/>
                    <a:pt x="800" y="208"/>
                    <a:pt x="749" y="511"/>
                  </a:cubicBezTo>
                  <a:lnTo>
                    <a:pt x="27" y="5248"/>
                  </a:lnTo>
                  <a:cubicBezTo>
                    <a:pt x="0" y="5570"/>
                    <a:pt x="214" y="5864"/>
                    <a:pt x="535" y="5918"/>
                  </a:cubicBezTo>
                  <a:lnTo>
                    <a:pt x="4229" y="6480"/>
                  </a:lnTo>
                  <a:cubicBezTo>
                    <a:pt x="4265" y="6485"/>
                    <a:pt x="4300" y="6488"/>
                    <a:pt x="4335" y="6488"/>
                  </a:cubicBezTo>
                  <a:cubicBezTo>
                    <a:pt x="4635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674" y="939"/>
                    <a:pt x="5460" y="618"/>
                    <a:pt x="5139" y="564"/>
                  </a:cubicBezTo>
                  <a:lnTo>
                    <a:pt x="1445" y="2"/>
                  </a:lnTo>
                  <a:cubicBezTo>
                    <a:pt x="1427" y="1"/>
                    <a:pt x="1409" y="0"/>
                    <a:pt x="1391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330;p36">
              <a:extLst>
                <a:ext uri="{FF2B5EF4-FFF2-40B4-BE49-F238E27FC236}">
                  <a16:creationId xmlns:a16="http://schemas.microsoft.com/office/drawing/2014/main" id="{071DB8A4-CE7C-4479-AFBF-34AFBF981648}"/>
                </a:ext>
              </a:extLst>
            </p:cNvPr>
            <p:cNvSpPr/>
            <p:nvPr/>
          </p:nvSpPr>
          <p:spPr>
            <a:xfrm>
              <a:off x="7546763" y="2969313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46" y="0"/>
                  </a:moveTo>
                  <a:cubicBezTo>
                    <a:pt x="1061" y="0"/>
                    <a:pt x="800" y="202"/>
                    <a:pt x="776" y="490"/>
                  </a:cubicBezTo>
                  <a:lnTo>
                    <a:pt x="54" y="5228"/>
                  </a:lnTo>
                  <a:cubicBezTo>
                    <a:pt x="0" y="5549"/>
                    <a:pt x="214" y="5870"/>
                    <a:pt x="562" y="5924"/>
                  </a:cubicBezTo>
                  <a:lnTo>
                    <a:pt x="4256" y="6486"/>
                  </a:lnTo>
                  <a:cubicBezTo>
                    <a:pt x="4274" y="6487"/>
                    <a:pt x="4292" y="6488"/>
                    <a:pt x="4310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701" y="918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2" y="3"/>
                    <a:pt x="1379" y="0"/>
                    <a:pt x="134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331;p36">
              <a:extLst>
                <a:ext uri="{FF2B5EF4-FFF2-40B4-BE49-F238E27FC236}">
                  <a16:creationId xmlns:a16="http://schemas.microsoft.com/office/drawing/2014/main" id="{E6869A9D-0DDC-48B2-8546-5121F0C9EE67}"/>
                </a:ext>
              </a:extLst>
            </p:cNvPr>
            <p:cNvSpPr/>
            <p:nvPr/>
          </p:nvSpPr>
          <p:spPr>
            <a:xfrm>
              <a:off x="7726134" y="2996341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0"/>
                  </a:moveTo>
                  <a:cubicBezTo>
                    <a:pt x="1071" y="0"/>
                    <a:pt x="825" y="225"/>
                    <a:pt x="777" y="516"/>
                  </a:cubicBezTo>
                  <a:lnTo>
                    <a:pt x="54" y="5254"/>
                  </a:lnTo>
                  <a:cubicBezTo>
                    <a:pt x="0" y="5575"/>
                    <a:pt x="241" y="5869"/>
                    <a:pt x="563" y="5923"/>
                  </a:cubicBezTo>
                  <a:lnTo>
                    <a:pt x="4256" y="6485"/>
                  </a:lnTo>
                  <a:cubicBezTo>
                    <a:pt x="4286" y="6490"/>
                    <a:pt x="4317" y="6492"/>
                    <a:pt x="4347" y="6492"/>
                  </a:cubicBezTo>
                  <a:cubicBezTo>
                    <a:pt x="4635" y="6492"/>
                    <a:pt x="4901" y="6267"/>
                    <a:pt x="4925" y="5976"/>
                  </a:cubicBezTo>
                  <a:lnTo>
                    <a:pt x="5648" y="1239"/>
                  </a:lnTo>
                  <a:cubicBezTo>
                    <a:pt x="5702" y="918"/>
                    <a:pt x="5487" y="623"/>
                    <a:pt x="5139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332;p36">
              <a:extLst>
                <a:ext uri="{FF2B5EF4-FFF2-40B4-BE49-F238E27FC236}">
                  <a16:creationId xmlns:a16="http://schemas.microsoft.com/office/drawing/2014/main" id="{986C928D-7B09-42C4-B845-FFDE5C0FEB14}"/>
                </a:ext>
              </a:extLst>
            </p:cNvPr>
            <p:cNvSpPr/>
            <p:nvPr/>
          </p:nvSpPr>
          <p:spPr>
            <a:xfrm>
              <a:off x="7906050" y="3023450"/>
              <a:ext cx="114550" cy="130997"/>
            </a:xfrm>
            <a:custGeom>
              <a:avLst/>
              <a:gdLst/>
              <a:ahLst/>
              <a:cxnLst/>
              <a:rect l="l" t="t" r="r" b="b"/>
              <a:pathLst>
                <a:path w="5675" h="6489" extrusionOk="0">
                  <a:moveTo>
                    <a:pt x="1387" y="1"/>
                  </a:moveTo>
                  <a:cubicBezTo>
                    <a:pt x="1065" y="1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5" y="5891"/>
                    <a:pt x="536" y="5918"/>
                  </a:cubicBezTo>
                  <a:lnTo>
                    <a:pt x="4229" y="6480"/>
                  </a:lnTo>
                  <a:cubicBezTo>
                    <a:pt x="4263" y="6486"/>
                    <a:pt x="4296" y="6488"/>
                    <a:pt x="4329" y="6488"/>
                  </a:cubicBezTo>
                  <a:cubicBezTo>
                    <a:pt x="4614" y="6488"/>
                    <a:pt x="4877" y="6286"/>
                    <a:pt x="4925" y="5998"/>
                  </a:cubicBezTo>
                  <a:lnTo>
                    <a:pt x="5648" y="1261"/>
                  </a:lnTo>
                  <a:cubicBezTo>
                    <a:pt x="5675" y="940"/>
                    <a:pt x="5461" y="619"/>
                    <a:pt x="5139" y="565"/>
                  </a:cubicBezTo>
                  <a:lnTo>
                    <a:pt x="1446" y="3"/>
                  </a:lnTo>
                  <a:cubicBezTo>
                    <a:pt x="1426" y="1"/>
                    <a:pt x="1407" y="1"/>
                    <a:pt x="138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333;p36">
              <a:extLst>
                <a:ext uri="{FF2B5EF4-FFF2-40B4-BE49-F238E27FC236}">
                  <a16:creationId xmlns:a16="http://schemas.microsoft.com/office/drawing/2014/main" id="{E032A0E6-542D-4733-842F-EBB7BD8082B7}"/>
                </a:ext>
              </a:extLst>
            </p:cNvPr>
            <p:cNvSpPr/>
            <p:nvPr/>
          </p:nvSpPr>
          <p:spPr>
            <a:xfrm>
              <a:off x="8085420" y="3050883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47" y="1"/>
                  </a:moveTo>
                  <a:cubicBezTo>
                    <a:pt x="1062" y="1"/>
                    <a:pt x="798" y="205"/>
                    <a:pt x="750" y="518"/>
                  </a:cubicBezTo>
                  <a:lnTo>
                    <a:pt x="54" y="5228"/>
                  </a:lnTo>
                  <a:cubicBezTo>
                    <a:pt x="1" y="5576"/>
                    <a:pt x="215" y="5871"/>
                    <a:pt x="536" y="5924"/>
                  </a:cubicBezTo>
                  <a:lnTo>
                    <a:pt x="4256" y="6486"/>
                  </a:lnTo>
                  <a:cubicBezTo>
                    <a:pt x="4287" y="6491"/>
                    <a:pt x="4317" y="6494"/>
                    <a:pt x="4346" y="6494"/>
                  </a:cubicBezTo>
                  <a:cubicBezTo>
                    <a:pt x="4631" y="6494"/>
                    <a:pt x="4877" y="6269"/>
                    <a:pt x="4925" y="5978"/>
                  </a:cubicBezTo>
                  <a:lnTo>
                    <a:pt x="5648" y="1240"/>
                  </a:lnTo>
                  <a:cubicBezTo>
                    <a:pt x="5702" y="919"/>
                    <a:pt x="5461" y="625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334;p36">
              <a:extLst>
                <a:ext uri="{FF2B5EF4-FFF2-40B4-BE49-F238E27FC236}">
                  <a16:creationId xmlns:a16="http://schemas.microsoft.com/office/drawing/2014/main" id="{5F9B68F7-1D61-4F2A-80E6-C07CC49D4988}"/>
                </a:ext>
              </a:extLst>
            </p:cNvPr>
            <p:cNvSpPr/>
            <p:nvPr/>
          </p:nvSpPr>
          <p:spPr>
            <a:xfrm>
              <a:off x="8264791" y="3077911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1"/>
                  </a:moveTo>
                  <a:cubicBezTo>
                    <a:pt x="1072" y="1"/>
                    <a:pt x="825" y="226"/>
                    <a:pt x="777" y="517"/>
                  </a:cubicBezTo>
                  <a:lnTo>
                    <a:pt x="54" y="5254"/>
                  </a:lnTo>
                  <a:cubicBezTo>
                    <a:pt x="1" y="5576"/>
                    <a:pt x="242" y="5870"/>
                    <a:pt x="563" y="5923"/>
                  </a:cubicBezTo>
                  <a:lnTo>
                    <a:pt x="4257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6" y="6494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88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335;p36">
              <a:extLst>
                <a:ext uri="{FF2B5EF4-FFF2-40B4-BE49-F238E27FC236}">
                  <a16:creationId xmlns:a16="http://schemas.microsoft.com/office/drawing/2014/main" id="{A79836A4-FA25-435D-A716-7FD99E0A48D6}"/>
                </a:ext>
              </a:extLst>
            </p:cNvPr>
            <p:cNvSpPr/>
            <p:nvPr/>
          </p:nvSpPr>
          <p:spPr>
            <a:xfrm>
              <a:off x="8444162" y="3105464"/>
              <a:ext cx="115115" cy="130573"/>
            </a:xfrm>
            <a:custGeom>
              <a:avLst/>
              <a:gdLst/>
              <a:ahLst/>
              <a:cxnLst/>
              <a:rect l="l" t="t" r="r" b="b"/>
              <a:pathLst>
                <a:path w="5703" h="6468" extrusionOk="0">
                  <a:moveTo>
                    <a:pt x="1367" y="0"/>
                  </a:moveTo>
                  <a:cubicBezTo>
                    <a:pt x="1067" y="0"/>
                    <a:pt x="825" y="202"/>
                    <a:pt x="777" y="490"/>
                  </a:cubicBezTo>
                  <a:lnTo>
                    <a:pt x="55" y="5228"/>
                  </a:lnTo>
                  <a:cubicBezTo>
                    <a:pt x="1" y="5549"/>
                    <a:pt x="242" y="5870"/>
                    <a:pt x="563" y="5924"/>
                  </a:cubicBezTo>
                  <a:lnTo>
                    <a:pt x="4257" y="6459"/>
                  </a:lnTo>
                  <a:cubicBezTo>
                    <a:pt x="4290" y="6464"/>
                    <a:pt x="4323" y="6467"/>
                    <a:pt x="4356" y="6467"/>
                  </a:cubicBezTo>
                  <a:cubicBezTo>
                    <a:pt x="4641" y="6467"/>
                    <a:pt x="4905" y="6265"/>
                    <a:pt x="4953" y="5977"/>
                  </a:cubicBezTo>
                  <a:lnTo>
                    <a:pt x="5649" y="1240"/>
                  </a:lnTo>
                  <a:cubicBezTo>
                    <a:pt x="5702" y="918"/>
                    <a:pt x="5488" y="597"/>
                    <a:pt x="5167" y="544"/>
                  </a:cubicBezTo>
                  <a:lnTo>
                    <a:pt x="1473" y="8"/>
                  </a:lnTo>
                  <a:cubicBezTo>
                    <a:pt x="1437" y="3"/>
                    <a:pt x="1402" y="0"/>
                    <a:pt x="136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336;p36">
              <a:extLst>
                <a:ext uri="{FF2B5EF4-FFF2-40B4-BE49-F238E27FC236}">
                  <a16:creationId xmlns:a16="http://schemas.microsoft.com/office/drawing/2014/main" id="{915F3F63-B6AE-40AF-9148-6B1E60EEE932}"/>
                </a:ext>
              </a:extLst>
            </p:cNvPr>
            <p:cNvSpPr/>
            <p:nvPr/>
          </p:nvSpPr>
          <p:spPr>
            <a:xfrm>
              <a:off x="8624078" y="3132493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0"/>
                  </a:moveTo>
                  <a:cubicBezTo>
                    <a:pt x="1067" y="0"/>
                    <a:pt x="799" y="225"/>
                    <a:pt x="750" y="516"/>
                  </a:cubicBezTo>
                  <a:lnTo>
                    <a:pt x="54" y="5254"/>
                  </a:lnTo>
                  <a:cubicBezTo>
                    <a:pt x="1" y="5575"/>
                    <a:pt x="215" y="5869"/>
                    <a:pt x="536" y="5923"/>
                  </a:cubicBezTo>
                  <a:lnTo>
                    <a:pt x="4230" y="6485"/>
                  </a:lnTo>
                  <a:cubicBezTo>
                    <a:pt x="4263" y="6490"/>
                    <a:pt x="4295" y="6492"/>
                    <a:pt x="4327" y="6492"/>
                  </a:cubicBezTo>
                  <a:cubicBezTo>
                    <a:pt x="4631" y="6492"/>
                    <a:pt x="4877" y="6267"/>
                    <a:pt x="4926" y="5976"/>
                  </a:cubicBezTo>
                  <a:lnTo>
                    <a:pt x="5648" y="1239"/>
                  </a:lnTo>
                  <a:cubicBezTo>
                    <a:pt x="5702" y="918"/>
                    <a:pt x="5461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337;p36">
              <a:extLst>
                <a:ext uri="{FF2B5EF4-FFF2-40B4-BE49-F238E27FC236}">
                  <a16:creationId xmlns:a16="http://schemas.microsoft.com/office/drawing/2014/main" id="{9BA48152-8A25-4DEC-B3E1-ECE051A8E5D7}"/>
                </a:ext>
              </a:extLst>
            </p:cNvPr>
            <p:cNvSpPr/>
            <p:nvPr/>
          </p:nvSpPr>
          <p:spPr>
            <a:xfrm>
              <a:off x="8803469" y="3159602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91" y="1"/>
                  </a:moveTo>
                  <a:cubicBezTo>
                    <a:pt x="1092" y="1"/>
                    <a:pt x="827" y="208"/>
                    <a:pt x="776" y="511"/>
                  </a:cubicBezTo>
                  <a:lnTo>
                    <a:pt x="54" y="5249"/>
                  </a:lnTo>
                  <a:cubicBezTo>
                    <a:pt x="0" y="5570"/>
                    <a:pt x="214" y="5865"/>
                    <a:pt x="562" y="5918"/>
                  </a:cubicBezTo>
                  <a:lnTo>
                    <a:pt x="4256" y="6480"/>
                  </a:lnTo>
                  <a:cubicBezTo>
                    <a:pt x="4289" y="6486"/>
                    <a:pt x="4322" y="6488"/>
                    <a:pt x="4354" y="6488"/>
                  </a:cubicBezTo>
                  <a:cubicBezTo>
                    <a:pt x="4635" y="6488"/>
                    <a:pt x="4877" y="6286"/>
                    <a:pt x="4925" y="5998"/>
                  </a:cubicBezTo>
                  <a:lnTo>
                    <a:pt x="5648" y="1261"/>
                  </a:lnTo>
                  <a:cubicBezTo>
                    <a:pt x="5701" y="940"/>
                    <a:pt x="5460" y="618"/>
                    <a:pt x="5139" y="565"/>
                  </a:cubicBezTo>
                  <a:lnTo>
                    <a:pt x="1445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338;p36">
              <a:extLst>
                <a:ext uri="{FF2B5EF4-FFF2-40B4-BE49-F238E27FC236}">
                  <a16:creationId xmlns:a16="http://schemas.microsoft.com/office/drawing/2014/main" id="{5220908D-E964-4EB8-817C-B7EF76AC42FA}"/>
                </a:ext>
              </a:extLst>
            </p:cNvPr>
            <p:cNvSpPr/>
            <p:nvPr/>
          </p:nvSpPr>
          <p:spPr>
            <a:xfrm>
              <a:off x="3962496" y="3593875"/>
              <a:ext cx="114570" cy="131098"/>
            </a:xfrm>
            <a:custGeom>
              <a:avLst/>
              <a:gdLst/>
              <a:ahLst/>
              <a:cxnLst/>
              <a:rect l="l" t="t" r="r" b="b"/>
              <a:pathLst>
                <a:path w="5676" h="6494" extrusionOk="0">
                  <a:moveTo>
                    <a:pt x="1348" y="0"/>
                  </a:moveTo>
                  <a:cubicBezTo>
                    <a:pt x="1062" y="0"/>
                    <a:pt x="798" y="205"/>
                    <a:pt x="750" y="517"/>
                  </a:cubicBezTo>
                  <a:lnTo>
                    <a:pt x="28" y="5228"/>
                  </a:lnTo>
                  <a:cubicBezTo>
                    <a:pt x="1" y="5576"/>
                    <a:pt x="215" y="5870"/>
                    <a:pt x="536" y="5924"/>
                  </a:cubicBezTo>
                  <a:lnTo>
                    <a:pt x="4230" y="6486"/>
                  </a:lnTo>
                  <a:cubicBezTo>
                    <a:pt x="4263" y="6491"/>
                    <a:pt x="4295" y="6493"/>
                    <a:pt x="4327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9" y="1240"/>
                  </a:lnTo>
                  <a:cubicBezTo>
                    <a:pt x="5675" y="918"/>
                    <a:pt x="5461" y="624"/>
                    <a:pt x="5140" y="571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339;p36">
              <a:extLst>
                <a:ext uri="{FF2B5EF4-FFF2-40B4-BE49-F238E27FC236}">
                  <a16:creationId xmlns:a16="http://schemas.microsoft.com/office/drawing/2014/main" id="{BD154BEA-F911-4CC2-9D3A-9BAEC1B53585}"/>
                </a:ext>
              </a:extLst>
            </p:cNvPr>
            <p:cNvSpPr/>
            <p:nvPr/>
          </p:nvSpPr>
          <p:spPr>
            <a:xfrm>
              <a:off x="4141887" y="3620903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5" y="0"/>
                  </a:moveTo>
                  <a:cubicBezTo>
                    <a:pt x="1066" y="0"/>
                    <a:pt x="801" y="225"/>
                    <a:pt x="776" y="516"/>
                  </a:cubicBezTo>
                  <a:lnTo>
                    <a:pt x="54" y="5254"/>
                  </a:lnTo>
                  <a:cubicBezTo>
                    <a:pt x="0" y="5575"/>
                    <a:pt x="214" y="5869"/>
                    <a:pt x="535" y="5923"/>
                  </a:cubicBezTo>
                  <a:lnTo>
                    <a:pt x="4256" y="6485"/>
                  </a:lnTo>
                  <a:cubicBezTo>
                    <a:pt x="4289" y="6491"/>
                    <a:pt x="4322" y="6493"/>
                    <a:pt x="4354" y="6493"/>
                  </a:cubicBezTo>
                  <a:cubicBezTo>
                    <a:pt x="4635" y="6493"/>
                    <a:pt x="4877" y="6289"/>
                    <a:pt x="4925" y="5976"/>
                  </a:cubicBezTo>
                  <a:lnTo>
                    <a:pt x="5648" y="1266"/>
                  </a:lnTo>
                  <a:cubicBezTo>
                    <a:pt x="5701" y="918"/>
                    <a:pt x="5460" y="623"/>
                    <a:pt x="5139" y="570"/>
                  </a:cubicBezTo>
                  <a:lnTo>
                    <a:pt x="1445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340;p36">
              <a:extLst>
                <a:ext uri="{FF2B5EF4-FFF2-40B4-BE49-F238E27FC236}">
                  <a16:creationId xmlns:a16="http://schemas.microsoft.com/office/drawing/2014/main" id="{E61530B4-D54D-4A17-989C-850C50BEE948}"/>
                </a:ext>
              </a:extLst>
            </p:cNvPr>
            <p:cNvSpPr/>
            <p:nvPr/>
          </p:nvSpPr>
          <p:spPr>
            <a:xfrm>
              <a:off x="4321258" y="3648437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47" y="1"/>
                  </a:moveTo>
                  <a:cubicBezTo>
                    <a:pt x="1066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0" y="5549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74" y="6488"/>
                    <a:pt x="4292" y="6488"/>
                    <a:pt x="4310" y="6488"/>
                  </a:cubicBezTo>
                  <a:cubicBezTo>
                    <a:pt x="4613" y="6488"/>
                    <a:pt x="4900" y="6281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87" y="598"/>
                    <a:pt x="5139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341;p36">
              <a:extLst>
                <a:ext uri="{FF2B5EF4-FFF2-40B4-BE49-F238E27FC236}">
                  <a16:creationId xmlns:a16="http://schemas.microsoft.com/office/drawing/2014/main" id="{2DD74E8E-87AF-44A2-8129-E777B7066FF4}"/>
                </a:ext>
              </a:extLst>
            </p:cNvPr>
            <p:cNvSpPr/>
            <p:nvPr/>
          </p:nvSpPr>
          <p:spPr>
            <a:xfrm>
              <a:off x="4501173" y="3675465"/>
              <a:ext cx="114550" cy="131077"/>
            </a:xfrm>
            <a:custGeom>
              <a:avLst/>
              <a:gdLst/>
              <a:ahLst/>
              <a:cxnLst/>
              <a:rect l="l" t="t" r="r" b="b"/>
              <a:pathLst>
                <a:path w="5675" h="6493" extrusionOk="0">
                  <a:moveTo>
                    <a:pt x="1349" y="1"/>
                  </a:moveTo>
                  <a:cubicBezTo>
                    <a:pt x="1044" y="1"/>
                    <a:pt x="798" y="226"/>
                    <a:pt x="750" y="517"/>
                  </a:cubicBezTo>
                  <a:lnTo>
                    <a:pt x="27" y="5254"/>
                  </a:lnTo>
                  <a:cubicBezTo>
                    <a:pt x="0" y="5575"/>
                    <a:pt x="214" y="5870"/>
                    <a:pt x="536" y="5923"/>
                  </a:cubicBezTo>
                  <a:lnTo>
                    <a:pt x="4229" y="6485"/>
                  </a:lnTo>
                  <a:cubicBezTo>
                    <a:pt x="4260" y="6490"/>
                    <a:pt x="4290" y="6493"/>
                    <a:pt x="4320" y="6493"/>
                  </a:cubicBezTo>
                  <a:cubicBezTo>
                    <a:pt x="4609" y="6493"/>
                    <a:pt x="4877" y="6268"/>
                    <a:pt x="4925" y="5977"/>
                  </a:cubicBezTo>
                  <a:lnTo>
                    <a:pt x="5648" y="1239"/>
                  </a:lnTo>
                  <a:cubicBezTo>
                    <a:pt x="5675" y="918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3" y="3"/>
                    <a:pt x="1381" y="1"/>
                    <a:pt x="1349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342;p36">
              <a:extLst>
                <a:ext uri="{FF2B5EF4-FFF2-40B4-BE49-F238E27FC236}">
                  <a16:creationId xmlns:a16="http://schemas.microsoft.com/office/drawing/2014/main" id="{25E4CD12-018F-4127-94D4-74D5F7D21D0C}"/>
                </a:ext>
              </a:extLst>
            </p:cNvPr>
            <p:cNvSpPr/>
            <p:nvPr/>
          </p:nvSpPr>
          <p:spPr>
            <a:xfrm>
              <a:off x="4680544" y="3702595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92" y="0"/>
                  </a:moveTo>
                  <a:cubicBezTo>
                    <a:pt x="1089" y="0"/>
                    <a:pt x="800" y="208"/>
                    <a:pt x="750" y="511"/>
                  </a:cubicBezTo>
                  <a:lnTo>
                    <a:pt x="54" y="5248"/>
                  </a:lnTo>
                  <a:cubicBezTo>
                    <a:pt x="0" y="5570"/>
                    <a:pt x="215" y="5864"/>
                    <a:pt x="536" y="5918"/>
                  </a:cubicBezTo>
                  <a:lnTo>
                    <a:pt x="4256" y="6480"/>
                  </a:lnTo>
                  <a:cubicBezTo>
                    <a:pt x="4289" y="6485"/>
                    <a:pt x="4322" y="6488"/>
                    <a:pt x="4355" y="6488"/>
                  </a:cubicBezTo>
                  <a:cubicBezTo>
                    <a:pt x="4636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702" y="939"/>
                    <a:pt x="5461" y="618"/>
                    <a:pt x="5140" y="564"/>
                  </a:cubicBezTo>
                  <a:lnTo>
                    <a:pt x="1446" y="2"/>
                  </a:lnTo>
                  <a:cubicBezTo>
                    <a:pt x="1428" y="1"/>
                    <a:pt x="1410" y="0"/>
                    <a:pt x="1392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343;p36">
              <a:extLst>
                <a:ext uri="{FF2B5EF4-FFF2-40B4-BE49-F238E27FC236}">
                  <a16:creationId xmlns:a16="http://schemas.microsoft.com/office/drawing/2014/main" id="{2E4D27D8-E308-4681-A176-D36DD2AE6CBD}"/>
                </a:ext>
              </a:extLst>
            </p:cNvPr>
            <p:cNvSpPr/>
            <p:nvPr/>
          </p:nvSpPr>
          <p:spPr>
            <a:xfrm>
              <a:off x="4859915" y="3730027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48" y="0"/>
                  </a:moveTo>
                  <a:cubicBezTo>
                    <a:pt x="1067" y="0"/>
                    <a:pt x="825" y="205"/>
                    <a:pt x="777" y="517"/>
                  </a:cubicBezTo>
                  <a:lnTo>
                    <a:pt x="54" y="5228"/>
                  </a:lnTo>
                  <a:cubicBezTo>
                    <a:pt x="1" y="5576"/>
                    <a:pt x="215" y="5870"/>
                    <a:pt x="563" y="5924"/>
                  </a:cubicBezTo>
                  <a:lnTo>
                    <a:pt x="4256" y="6486"/>
                  </a:lnTo>
                  <a:cubicBezTo>
                    <a:pt x="4287" y="6491"/>
                    <a:pt x="4317" y="6493"/>
                    <a:pt x="4346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8" y="1240"/>
                  </a:lnTo>
                  <a:cubicBezTo>
                    <a:pt x="5702" y="918"/>
                    <a:pt x="5488" y="624"/>
                    <a:pt x="5140" y="570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344;p36">
              <a:extLst>
                <a:ext uri="{FF2B5EF4-FFF2-40B4-BE49-F238E27FC236}">
                  <a16:creationId xmlns:a16="http://schemas.microsoft.com/office/drawing/2014/main" id="{F234AB51-9735-4E37-9B04-34D9C79B0F99}"/>
                </a:ext>
              </a:extLst>
            </p:cNvPr>
            <p:cNvSpPr/>
            <p:nvPr/>
          </p:nvSpPr>
          <p:spPr>
            <a:xfrm>
              <a:off x="5039286" y="3757055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76" y="0"/>
                  </a:moveTo>
                  <a:cubicBezTo>
                    <a:pt x="1072" y="0"/>
                    <a:pt x="826" y="225"/>
                    <a:pt x="777" y="516"/>
                  </a:cubicBezTo>
                  <a:lnTo>
                    <a:pt x="54" y="5254"/>
                  </a:lnTo>
                  <a:cubicBezTo>
                    <a:pt x="1" y="5575"/>
                    <a:pt x="242" y="5869"/>
                    <a:pt x="563" y="5923"/>
                  </a:cubicBezTo>
                  <a:lnTo>
                    <a:pt x="4257" y="6485"/>
                  </a:lnTo>
                  <a:cubicBezTo>
                    <a:pt x="4287" y="6490"/>
                    <a:pt x="4317" y="6492"/>
                    <a:pt x="4347" y="6492"/>
                  </a:cubicBezTo>
                  <a:cubicBezTo>
                    <a:pt x="4636" y="6492"/>
                    <a:pt x="4904" y="6267"/>
                    <a:pt x="4953" y="5976"/>
                  </a:cubicBezTo>
                  <a:lnTo>
                    <a:pt x="5648" y="1266"/>
                  </a:lnTo>
                  <a:cubicBezTo>
                    <a:pt x="5702" y="918"/>
                    <a:pt x="5488" y="623"/>
                    <a:pt x="5167" y="570"/>
                  </a:cubicBezTo>
                  <a:lnTo>
                    <a:pt x="1473" y="8"/>
                  </a:lnTo>
                  <a:cubicBezTo>
                    <a:pt x="1440" y="3"/>
                    <a:pt x="1408" y="0"/>
                    <a:pt x="137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345;p36">
              <a:extLst>
                <a:ext uri="{FF2B5EF4-FFF2-40B4-BE49-F238E27FC236}">
                  <a16:creationId xmlns:a16="http://schemas.microsoft.com/office/drawing/2014/main" id="{94CB3FCF-520A-4658-9380-7761F226FFA5}"/>
                </a:ext>
              </a:extLst>
            </p:cNvPr>
            <p:cNvSpPr/>
            <p:nvPr/>
          </p:nvSpPr>
          <p:spPr>
            <a:xfrm>
              <a:off x="5219202" y="3784588"/>
              <a:ext cx="115095" cy="130573"/>
            </a:xfrm>
            <a:custGeom>
              <a:avLst/>
              <a:gdLst/>
              <a:ahLst/>
              <a:cxnLst/>
              <a:rect l="l" t="t" r="r" b="b"/>
              <a:pathLst>
                <a:path w="5702" h="6468" extrusionOk="0">
                  <a:moveTo>
                    <a:pt x="1347" y="1"/>
                  </a:moveTo>
                  <a:cubicBezTo>
                    <a:pt x="1062" y="1"/>
                    <a:pt x="798" y="202"/>
                    <a:pt x="750" y="491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36" y="5897"/>
                  </a:cubicBezTo>
                  <a:lnTo>
                    <a:pt x="4230" y="6459"/>
                  </a:lnTo>
                  <a:cubicBezTo>
                    <a:pt x="4266" y="6465"/>
                    <a:pt x="4301" y="6467"/>
                    <a:pt x="4336" y="6467"/>
                  </a:cubicBezTo>
                  <a:cubicBezTo>
                    <a:pt x="4636" y="6467"/>
                    <a:pt x="4878" y="6266"/>
                    <a:pt x="4926" y="5977"/>
                  </a:cubicBezTo>
                  <a:lnTo>
                    <a:pt x="5648" y="1240"/>
                  </a:lnTo>
                  <a:cubicBezTo>
                    <a:pt x="5702" y="919"/>
                    <a:pt x="5461" y="598"/>
                    <a:pt x="5140" y="544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346;p36">
              <a:extLst>
                <a:ext uri="{FF2B5EF4-FFF2-40B4-BE49-F238E27FC236}">
                  <a16:creationId xmlns:a16="http://schemas.microsoft.com/office/drawing/2014/main" id="{E378911B-D4B0-4AED-8B97-F0BAFE8A87C5}"/>
                </a:ext>
              </a:extLst>
            </p:cNvPr>
            <p:cNvSpPr/>
            <p:nvPr/>
          </p:nvSpPr>
          <p:spPr>
            <a:xfrm>
              <a:off x="5398593" y="3811597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48" y="1"/>
                  </a:moveTo>
                  <a:cubicBezTo>
                    <a:pt x="1066" y="1"/>
                    <a:pt x="824" y="205"/>
                    <a:pt x="776" y="518"/>
                  </a:cubicBezTo>
                  <a:lnTo>
                    <a:pt x="54" y="5228"/>
                  </a:lnTo>
                  <a:cubicBezTo>
                    <a:pt x="0" y="5576"/>
                    <a:pt x="214" y="5871"/>
                    <a:pt x="562" y="5924"/>
                  </a:cubicBezTo>
                  <a:lnTo>
                    <a:pt x="4256" y="6486"/>
                  </a:lnTo>
                  <a:cubicBezTo>
                    <a:pt x="4286" y="6491"/>
                    <a:pt x="4316" y="6494"/>
                    <a:pt x="4346" y="6494"/>
                  </a:cubicBezTo>
                  <a:cubicBezTo>
                    <a:pt x="4630" y="6494"/>
                    <a:pt x="4876" y="6269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60" y="625"/>
                    <a:pt x="5139" y="571"/>
                  </a:cubicBezTo>
                  <a:lnTo>
                    <a:pt x="1445" y="9"/>
                  </a:lnTo>
                  <a:cubicBezTo>
                    <a:pt x="1412" y="4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347;p36">
              <a:extLst>
                <a:ext uri="{FF2B5EF4-FFF2-40B4-BE49-F238E27FC236}">
                  <a16:creationId xmlns:a16="http://schemas.microsoft.com/office/drawing/2014/main" id="{15FD897C-5908-4FEC-BF2E-729684D6EBD1}"/>
                </a:ext>
              </a:extLst>
            </p:cNvPr>
            <p:cNvSpPr/>
            <p:nvPr/>
          </p:nvSpPr>
          <p:spPr>
            <a:xfrm>
              <a:off x="5577963" y="3838746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91" y="0"/>
                  </a:moveTo>
                  <a:cubicBezTo>
                    <a:pt x="1092" y="0"/>
                    <a:pt x="827" y="208"/>
                    <a:pt x="776" y="511"/>
                  </a:cubicBezTo>
                  <a:lnTo>
                    <a:pt x="54" y="5248"/>
                  </a:lnTo>
                  <a:cubicBezTo>
                    <a:pt x="0" y="5570"/>
                    <a:pt x="241" y="5864"/>
                    <a:pt x="562" y="5918"/>
                  </a:cubicBezTo>
                  <a:lnTo>
                    <a:pt x="4256" y="6480"/>
                  </a:lnTo>
                  <a:cubicBezTo>
                    <a:pt x="4289" y="6485"/>
                    <a:pt x="4322" y="6488"/>
                    <a:pt x="4355" y="6488"/>
                  </a:cubicBezTo>
                  <a:cubicBezTo>
                    <a:pt x="4640" y="6488"/>
                    <a:pt x="4901" y="6283"/>
                    <a:pt x="4925" y="5971"/>
                  </a:cubicBezTo>
                  <a:lnTo>
                    <a:pt x="5648" y="1260"/>
                  </a:lnTo>
                  <a:cubicBezTo>
                    <a:pt x="5701" y="912"/>
                    <a:pt x="5487" y="618"/>
                    <a:pt x="5166" y="564"/>
                  </a:cubicBezTo>
                  <a:lnTo>
                    <a:pt x="1446" y="2"/>
                  </a:lnTo>
                  <a:cubicBezTo>
                    <a:pt x="1427" y="1"/>
                    <a:pt x="1409" y="0"/>
                    <a:pt x="1391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348;p36">
              <a:extLst>
                <a:ext uri="{FF2B5EF4-FFF2-40B4-BE49-F238E27FC236}">
                  <a16:creationId xmlns:a16="http://schemas.microsoft.com/office/drawing/2014/main" id="{E6C7E0BC-FB7D-4033-AD1C-00E7ED8499C2}"/>
                </a:ext>
              </a:extLst>
            </p:cNvPr>
            <p:cNvSpPr/>
            <p:nvPr/>
          </p:nvSpPr>
          <p:spPr>
            <a:xfrm>
              <a:off x="5757879" y="3866179"/>
              <a:ext cx="114550" cy="130976"/>
            </a:xfrm>
            <a:custGeom>
              <a:avLst/>
              <a:gdLst/>
              <a:ahLst/>
              <a:cxnLst/>
              <a:rect l="l" t="t" r="r" b="b"/>
              <a:pathLst>
                <a:path w="5675" h="6488" extrusionOk="0">
                  <a:moveTo>
                    <a:pt x="1340" y="0"/>
                  </a:moveTo>
                  <a:cubicBezTo>
                    <a:pt x="1039" y="0"/>
                    <a:pt x="798" y="202"/>
                    <a:pt x="750" y="490"/>
                  </a:cubicBezTo>
                  <a:lnTo>
                    <a:pt x="27" y="5228"/>
                  </a:lnTo>
                  <a:cubicBezTo>
                    <a:pt x="0" y="5549"/>
                    <a:pt x="214" y="5870"/>
                    <a:pt x="536" y="5924"/>
                  </a:cubicBezTo>
                  <a:lnTo>
                    <a:pt x="4229" y="6486"/>
                  </a:lnTo>
                  <a:cubicBezTo>
                    <a:pt x="4249" y="6487"/>
                    <a:pt x="4268" y="6488"/>
                    <a:pt x="4288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675" y="918"/>
                    <a:pt x="5460" y="597"/>
                    <a:pt x="5139" y="570"/>
                  </a:cubicBezTo>
                  <a:lnTo>
                    <a:pt x="1446" y="8"/>
                  </a:lnTo>
                  <a:cubicBezTo>
                    <a:pt x="1410" y="3"/>
                    <a:pt x="1374" y="0"/>
                    <a:pt x="1340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349;p36">
              <a:extLst>
                <a:ext uri="{FF2B5EF4-FFF2-40B4-BE49-F238E27FC236}">
                  <a16:creationId xmlns:a16="http://schemas.microsoft.com/office/drawing/2014/main" id="{037FB7F0-E76D-4A39-BD5A-64CC366B0299}"/>
                </a:ext>
              </a:extLst>
            </p:cNvPr>
            <p:cNvSpPr/>
            <p:nvPr/>
          </p:nvSpPr>
          <p:spPr>
            <a:xfrm>
              <a:off x="5937250" y="3893207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5" y="0"/>
                  </a:moveTo>
                  <a:cubicBezTo>
                    <a:pt x="1067" y="0"/>
                    <a:pt x="801" y="225"/>
                    <a:pt x="777" y="516"/>
                  </a:cubicBezTo>
                  <a:lnTo>
                    <a:pt x="54" y="5254"/>
                  </a:lnTo>
                  <a:cubicBezTo>
                    <a:pt x="0" y="5575"/>
                    <a:pt x="215" y="5869"/>
                    <a:pt x="536" y="5923"/>
                  </a:cubicBezTo>
                  <a:lnTo>
                    <a:pt x="4256" y="6485"/>
                  </a:lnTo>
                  <a:cubicBezTo>
                    <a:pt x="4286" y="6490"/>
                    <a:pt x="4316" y="6492"/>
                    <a:pt x="4346" y="6492"/>
                  </a:cubicBezTo>
                  <a:cubicBezTo>
                    <a:pt x="4631" y="6492"/>
                    <a:pt x="4877" y="6267"/>
                    <a:pt x="4925" y="5976"/>
                  </a:cubicBezTo>
                  <a:lnTo>
                    <a:pt x="5648" y="1239"/>
                  </a:lnTo>
                  <a:cubicBezTo>
                    <a:pt x="5701" y="918"/>
                    <a:pt x="5461" y="623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350;p36">
              <a:extLst>
                <a:ext uri="{FF2B5EF4-FFF2-40B4-BE49-F238E27FC236}">
                  <a16:creationId xmlns:a16="http://schemas.microsoft.com/office/drawing/2014/main" id="{163F31A9-451D-49D2-9C48-AB5D35094E64}"/>
                </a:ext>
              </a:extLst>
            </p:cNvPr>
            <p:cNvSpPr/>
            <p:nvPr/>
          </p:nvSpPr>
          <p:spPr>
            <a:xfrm>
              <a:off x="6116621" y="3920316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92" y="1"/>
                  </a:moveTo>
                  <a:cubicBezTo>
                    <a:pt x="1092" y="1"/>
                    <a:pt x="827" y="208"/>
                    <a:pt x="777" y="511"/>
                  </a:cubicBezTo>
                  <a:lnTo>
                    <a:pt x="54" y="5249"/>
                  </a:lnTo>
                  <a:cubicBezTo>
                    <a:pt x="1" y="5570"/>
                    <a:pt x="241" y="5865"/>
                    <a:pt x="563" y="5918"/>
                  </a:cubicBezTo>
                  <a:lnTo>
                    <a:pt x="4256" y="6480"/>
                  </a:lnTo>
                  <a:cubicBezTo>
                    <a:pt x="4289" y="6486"/>
                    <a:pt x="4323" y="6488"/>
                    <a:pt x="4355" y="6488"/>
                  </a:cubicBezTo>
                  <a:cubicBezTo>
                    <a:pt x="4641" y="6488"/>
                    <a:pt x="4901" y="6286"/>
                    <a:pt x="4925" y="5998"/>
                  </a:cubicBezTo>
                  <a:lnTo>
                    <a:pt x="5648" y="1261"/>
                  </a:lnTo>
                  <a:cubicBezTo>
                    <a:pt x="5702" y="940"/>
                    <a:pt x="5488" y="619"/>
                    <a:pt x="5140" y="565"/>
                  </a:cubicBezTo>
                  <a:lnTo>
                    <a:pt x="5166" y="565"/>
                  </a:lnTo>
                  <a:lnTo>
                    <a:pt x="1446" y="3"/>
                  </a:lnTo>
                  <a:cubicBezTo>
                    <a:pt x="1428" y="1"/>
                    <a:pt x="1410" y="1"/>
                    <a:pt x="1392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351;p36">
              <a:extLst>
                <a:ext uri="{FF2B5EF4-FFF2-40B4-BE49-F238E27FC236}">
                  <a16:creationId xmlns:a16="http://schemas.microsoft.com/office/drawing/2014/main" id="{A5ACC7BE-3184-43A9-BDCB-8CDDDD2CC62F}"/>
                </a:ext>
              </a:extLst>
            </p:cNvPr>
            <p:cNvSpPr/>
            <p:nvPr/>
          </p:nvSpPr>
          <p:spPr>
            <a:xfrm>
              <a:off x="6295992" y="3947748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68" y="1"/>
                  </a:moveTo>
                  <a:cubicBezTo>
                    <a:pt x="1067" y="1"/>
                    <a:pt x="825" y="205"/>
                    <a:pt x="777" y="518"/>
                  </a:cubicBezTo>
                  <a:lnTo>
                    <a:pt x="54" y="5228"/>
                  </a:lnTo>
                  <a:cubicBezTo>
                    <a:pt x="1" y="5549"/>
                    <a:pt x="242" y="5871"/>
                    <a:pt x="563" y="5924"/>
                  </a:cubicBezTo>
                  <a:lnTo>
                    <a:pt x="4257" y="6486"/>
                  </a:lnTo>
                  <a:cubicBezTo>
                    <a:pt x="4275" y="6488"/>
                    <a:pt x="4293" y="6488"/>
                    <a:pt x="4311" y="6488"/>
                  </a:cubicBezTo>
                  <a:cubicBezTo>
                    <a:pt x="4613" y="6488"/>
                    <a:pt x="4902" y="6281"/>
                    <a:pt x="4952" y="5978"/>
                  </a:cubicBezTo>
                  <a:lnTo>
                    <a:pt x="5648" y="1240"/>
                  </a:lnTo>
                  <a:cubicBezTo>
                    <a:pt x="5702" y="919"/>
                    <a:pt x="5488" y="625"/>
                    <a:pt x="5167" y="571"/>
                  </a:cubicBezTo>
                  <a:lnTo>
                    <a:pt x="1473" y="9"/>
                  </a:lnTo>
                  <a:cubicBezTo>
                    <a:pt x="1437" y="3"/>
                    <a:pt x="1402" y="1"/>
                    <a:pt x="136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352;p36">
              <a:extLst>
                <a:ext uri="{FF2B5EF4-FFF2-40B4-BE49-F238E27FC236}">
                  <a16:creationId xmlns:a16="http://schemas.microsoft.com/office/drawing/2014/main" id="{FE82AA2A-5479-4CAD-B1F7-F73883B5070C}"/>
                </a:ext>
              </a:extLst>
            </p:cNvPr>
            <p:cNvSpPr/>
            <p:nvPr/>
          </p:nvSpPr>
          <p:spPr>
            <a:xfrm>
              <a:off x="6475908" y="3974777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1"/>
                  </a:moveTo>
                  <a:cubicBezTo>
                    <a:pt x="1067" y="1"/>
                    <a:pt x="799" y="226"/>
                    <a:pt x="750" y="517"/>
                  </a:cubicBezTo>
                  <a:lnTo>
                    <a:pt x="54" y="5254"/>
                  </a:lnTo>
                  <a:cubicBezTo>
                    <a:pt x="1" y="5575"/>
                    <a:pt x="215" y="5870"/>
                    <a:pt x="536" y="5923"/>
                  </a:cubicBezTo>
                  <a:lnTo>
                    <a:pt x="4256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6" y="6494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61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353;p36">
              <a:extLst>
                <a:ext uri="{FF2B5EF4-FFF2-40B4-BE49-F238E27FC236}">
                  <a16:creationId xmlns:a16="http://schemas.microsoft.com/office/drawing/2014/main" id="{EEE81333-04CF-4BCB-B04B-C82A79DC754E}"/>
                </a:ext>
              </a:extLst>
            </p:cNvPr>
            <p:cNvSpPr/>
            <p:nvPr/>
          </p:nvSpPr>
          <p:spPr>
            <a:xfrm>
              <a:off x="6655278" y="4002330"/>
              <a:ext cx="115095" cy="130553"/>
            </a:xfrm>
            <a:custGeom>
              <a:avLst/>
              <a:gdLst/>
              <a:ahLst/>
              <a:cxnLst/>
              <a:rect l="l" t="t" r="r" b="b"/>
              <a:pathLst>
                <a:path w="5702" h="6467" extrusionOk="0">
                  <a:moveTo>
                    <a:pt x="1348" y="0"/>
                  </a:moveTo>
                  <a:cubicBezTo>
                    <a:pt x="1067" y="0"/>
                    <a:pt x="825" y="202"/>
                    <a:pt x="777" y="490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63" y="5923"/>
                  </a:cubicBezTo>
                  <a:lnTo>
                    <a:pt x="4257" y="6459"/>
                  </a:lnTo>
                  <a:cubicBezTo>
                    <a:pt x="4290" y="6464"/>
                    <a:pt x="4323" y="6467"/>
                    <a:pt x="4355" y="6467"/>
                  </a:cubicBezTo>
                  <a:cubicBezTo>
                    <a:pt x="4636" y="6467"/>
                    <a:pt x="4878" y="6265"/>
                    <a:pt x="4926" y="5977"/>
                  </a:cubicBezTo>
                  <a:lnTo>
                    <a:pt x="5648" y="1240"/>
                  </a:lnTo>
                  <a:cubicBezTo>
                    <a:pt x="5702" y="918"/>
                    <a:pt x="5461" y="597"/>
                    <a:pt x="5140" y="570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354;p36">
              <a:extLst>
                <a:ext uri="{FF2B5EF4-FFF2-40B4-BE49-F238E27FC236}">
                  <a16:creationId xmlns:a16="http://schemas.microsoft.com/office/drawing/2014/main" id="{E25A6837-642E-41AD-9FD0-CE8A700C23EE}"/>
                </a:ext>
              </a:extLst>
            </p:cNvPr>
            <p:cNvSpPr/>
            <p:nvPr/>
          </p:nvSpPr>
          <p:spPr>
            <a:xfrm>
              <a:off x="6834669" y="4029339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48" y="0"/>
                  </a:moveTo>
                  <a:cubicBezTo>
                    <a:pt x="1066" y="0"/>
                    <a:pt x="824" y="205"/>
                    <a:pt x="776" y="517"/>
                  </a:cubicBezTo>
                  <a:lnTo>
                    <a:pt x="54" y="5228"/>
                  </a:lnTo>
                  <a:cubicBezTo>
                    <a:pt x="0" y="5576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86" y="6491"/>
                    <a:pt x="4316" y="6493"/>
                    <a:pt x="4346" y="6493"/>
                  </a:cubicBezTo>
                  <a:cubicBezTo>
                    <a:pt x="4635" y="6493"/>
                    <a:pt x="4903" y="6268"/>
                    <a:pt x="4952" y="5977"/>
                  </a:cubicBezTo>
                  <a:lnTo>
                    <a:pt x="5648" y="1240"/>
                  </a:lnTo>
                  <a:cubicBezTo>
                    <a:pt x="5701" y="919"/>
                    <a:pt x="5487" y="624"/>
                    <a:pt x="5166" y="571"/>
                  </a:cubicBezTo>
                  <a:lnTo>
                    <a:pt x="1445" y="9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355;p36">
              <a:extLst>
                <a:ext uri="{FF2B5EF4-FFF2-40B4-BE49-F238E27FC236}">
                  <a16:creationId xmlns:a16="http://schemas.microsoft.com/office/drawing/2014/main" id="{3A7390D4-7BE7-43C5-A47B-2A29C6478909}"/>
                </a:ext>
              </a:extLst>
            </p:cNvPr>
            <p:cNvSpPr/>
            <p:nvPr/>
          </p:nvSpPr>
          <p:spPr>
            <a:xfrm>
              <a:off x="7014585" y="4056468"/>
              <a:ext cx="114550" cy="130997"/>
            </a:xfrm>
            <a:custGeom>
              <a:avLst/>
              <a:gdLst/>
              <a:ahLst/>
              <a:cxnLst/>
              <a:rect l="l" t="t" r="r" b="b"/>
              <a:pathLst>
                <a:path w="5675" h="6489" extrusionOk="0">
                  <a:moveTo>
                    <a:pt x="1391" y="1"/>
                  </a:moveTo>
                  <a:cubicBezTo>
                    <a:pt x="1089" y="1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4" y="5865"/>
                    <a:pt x="535" y="5918"/>
                  </a:cubicBezTo>
                  <a:lnTo>
                    <a:pt x="4229" y="6480"/>
                  </a:lnTo>
                  <a:cubicBezTo>
                    <a:pt x="4265" y="6486"/>
                    <a:pt x="4300" y="6488"/>
                    <a:pt x="4334" y="6488"/>
                  </a:cubicBezTo>
                  <a:cubicBezTo>
                    <a:pt x="4635" y="6488"/>
                    <a:pt x="4877" y="6284"/>
                    <a:pt x="4925" y="5972"/>
                  </a:cubicBezTo>
                  <a:lnTo>
                    <a:pt x="5648" y="1261"/>
                  </a:lnTo>
                  <a:cubicBezTo>
                    <a:pt x="5674" y="913"/>
                    <a:pt x="5460" y="618"/>
                    <a:pt x="5139" y="565"/>
                  </a:cubicBezTo>
                  <a:lnTo>
                    <a:pt x="1445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356;p36">
              <a:extLst>
                <a:ext uri="{FF2B5EF4-FFF2-40B4-BE49-F238E27FC236}">
                  <a16:creationId xmlns:a16="http://schemas.microsoft.com/office/drawing/2014/main" id="{0B7EB3BA-518F-43FD-A7E3-25776AF61FB0}"/>
                </a:ext>
              </a:extLst>
            </p:cNvPr>
            <p:cNvSpPr/>
            <p:nvPr/>
          </p:nvSpPr>
          <p:spPr>
            <a:xfrm>
              <a:off x="7193956" y="4083900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47" y="1"/>
                  </a:moveTo>
                  <a:cubicBezTo>
                    <a:pt x="1066" y="1"/>
                    <a:pt x="824" y="203"/>
                    <a:pt x="776" y="491"/>
                  </a:cubicBezTo>
                  <a:lnTo>
                    <a:pt x="54" y="5228"/>
                  </a:lnTo>
                  <a:cubicBezTo>
                    <a:pt x="0" y="5549"/>
                    <a:pt x="214" y="5871"/>
                    <a:pt x="562" y="5924"/>
                  </a:cubicBezTo>
                  <a:lnTo>
                    <a:pt x="4256" y="6486"/>
                  </a:lnTo>
                  <a:cubicBezTo>
                    <a:pt x="4274" y="6488"/>
                    <a:pt x="4292" y="6488"/>
                    <a:pt x="4310" y="6488"/>
                  </a:cubicBezTo>
                  <a:cubicBezTo>
                    <a:pt x="4610" y="6488"/>
                    <a:pt x="4875" y="6281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60" y="598"/>
                    <a:pt x="5139" y="571"/>
                  </a:cubicBezTo>
                  <a:lnTo>
                    <a:pt x="1446" y="9"/>
                  </a:lnTo>
                  <a:cubicBezTo>
                    <a:pt x="1412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357;p36">
              <a:extLst>
                <a:ext uri="{FF2B5EF4-FFF2-40B4-BE49-F238E27FC236}">
                  <a16:creationId xmlns:a16="http://schemas.microsoft.com/office/drawing/2014/main" id="{D435F80B-B710-4E68-B6F2-04BF373D57C9}"/>
                </a:ext>
              </a:extLst>
            </p:cNvPr>
            <p:cNvSpPr/>
            <p:nvPr/>
          </p:nvSpPr>
          <p:spPr>
            <a:xfrm>
              <a:off x="7373327" y="4110929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1"/>
                  </a:moveTo>
                  <a:cubicBezTo>
                    <a:pt x="1071" y="1"/>
                    <a:pt x="825" y="226"/>
                    <a:pt x="777" y="517"/>
                  </a:cubicBezTo>
                  <a:lnTo>
                    <a:pt x="54" y="5254"/>
                  </a:lnTo>
                  <a:cubicBezTo>
                    <a:pt x="0" y="5575"/>
                    <a:pt x="241" y="5870"/>
                    <a:pt x="563" y="5923"/>
                  </a:cubicBezTo>
                  <a:lnTo>
                    <a:pt x="4256" y="6485"/>
                  </a:lnTo>
                  <a:cubicBezTo>
                    <a:pt x="4286" y="6491"/>
                    <a:pt x="4317" y="6493"/>
                    <a:pt x="4347" y="6493"/>
                  </a:cubicBezTo>
                  <a:cubicBezTo>
                    <a:pt x="4635" y="6493"/>
                    <a:pt x="4901" y="6268"/>
                    <a:pt x="4925" y="5977"/>
                  </a:cubicBezTo>
                  <a:lnTo>
                    <a:pt x="5648" y="1239"/>
                  </a:lnTo>
                  <a:cubicBezTo>
                    <a:pt x="5702" y="918"/>
                    <a:pt x="5487" y="624"/>
                    <a:pt x="5166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358;p36">
              <a:extLst>
                <a:ext uri="{FF2B5EF4-FFF2-40B4-BE49-F238E27FC236}">
                  <a16:creationId xmlns:a16="http://schemas.microsoft.com/office/drawing/2014/main" id="{846AEFDC-2875-4C21-9EAD-EE870A4A09EA}"/>
                </a:ext>
              </a:extLst>
            </p:cNvPr>
            <p:cNvSpPr/>
            <p:nvPr/>
          </p:nvSpPr>
          <p:spPr>
            <a:xfrm>
              <a:off x="7553243" y="4138058"/>
              <a:ext cx="114550" cy="130976"/>
            </a:xfrm>
            <a:custGeom>
              <a:avLst/>
              <a:gdLst/>
              <a:ahLst/>
              <a:cxnLst/>
              <a:rect l="l" t="t" r="r" b="b"/>
              <a:pathLst>
                <a:path w="5675" h="6488" extrusionOk="0">
                  <a:moveTo>
                    <a:pt x="1387" y="0"/>
                  </a:moveTo>
                  <a:cubicBezTo>
                    <a:pt x="1065" y="0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5" y="5864"/>
                    <a:pt x="536" y="5918"/>
                  </a:cubicBezTo>
                  <a:lnTo>
                    <a:pt x="4229" y="6480"/>
                  </a:lnTo>
                  <a:cubicBezTo>
                    <a:pt x="4263" y="6485"/>
                    <a:pt x="4296" y="6488"/>
                    <a:pt x="4329" y="6488"/>
                  </a:cubicBezTo>
                  <a:cubicBezTo>
                    <a:pt x="4614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675" y="939"/>
                    <a:pt x="5461" y="618"/>
                    <a:pt x="5139" y="565"/>
                  </a:cubicBezTo>
                  <a:lnTo>
                    <a:pt x="1446" y="2"/>
                  </a:lnTo>
                  <a:cubicBezTo>
                    <a:pt x="1426" y="1"/>
                    <a:pt x="1407" y="0"/>
                    <a:pt x="138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359;p36">
              <a:extLst>
                <a:ext uri="{FF2B5EF4-FFF2-40B4-BE49-F238E27FC236}">
                  <a16:creationId xmlns:a16="http://schemas.microsoft.com/office/drawing/2014/main" id="{9E58EF4F-1E19-478A-B169-8603B31B0F94}"/>
                </a:ext>
              </a:extLst>
            </p:cNvPr>
            <p:cNvSpPr/>
            <p:nvPr/>
          </p:nvSpPr>
          <p:spPr>
            <a:xfrm>
              <a:off x="7732613" y="4165490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47" y="0"/>
                  </a:moveTo>
                  <a:cubicBezTo>
                    <a:pt x="1062" y="0"/>
                    <a:pt x="801" y="205"/>
                    <a:pt x="777" y="517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36" y="5924"/>
                  </a:cubicBezTo>
                  <a:lnTo>
                    <a:pt x="4256" y="6486"/>
                  </a:lnTo>
                  <a:cubicBezTo>
                    <a:pt x="4274" y="6487"/>
                    <a:pt x="4293" y="6488"/>
                    <a:pt x="4310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702" y="919"/>
                    <a:pt x="5461" y="624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0"/>
                    <a:pt x="134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60;p36">
              <a:extLst>
                <a:ext uri="{FF2B5EF4-FFF2-40B4-BE49-F238E27FC236}">
                  <a16:creationId xmlns:a16="http://schemas.microsoft.com/office/drawing/2014/main" id="{45793C8E-6323-4D09-9E79-4EDCFD407174}"/>
                </a:ext>
              </a:extLst>
            </p:cNvPr>
            <p:cNvSpPr/>
            <p:nvPr/>
          </p:nvSpPr>
          <p:spPr>
            <a:xfrm>
              <a:off x="7911984" y="4192519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0"/>
                  </a:moveTo>
                  <a:cubicBezTo>
                    <a:pt x="1072" y="0"/>
                    <a:pt x="826" y="225"/>
                    <a:pt x="777" y="516"/>
                  </a:cubicBezTo>
                  <a:lnTo>
                    <a:pt x="54" y="5254"/>
                  </a:lnTo>
                  <a:cubicBezTo>
                    <a:pt x="1" y="5575"/>
                    <a:pt x="242" y="5869"/>
                    <a:pt x="563" y="5923"/>
                  </a:cubicBezTo>
                  <a:lnTo>
                    <a:pt x="4257" y="6485"/>
                  </a:lnTo>
                  <a:cubicBezTo>
                    <a:pt x="4290" y="6491"/>
                    <a:pt x="4322" y="6493"/>
                    <a:pt x="4354" y="6493"/>
                  </a:cubicBezTo>
                  <a:cubicBezTo>
                    <a:pt x="4636" y="6493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88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61;p36">
              <a:extLst>
                <a:ext uri="{FF2B5EF4-FFF2-40B4-BE49-F238E27FC236}">
                  <a16:creationId xmlns:a16="http://schemas.microsoft.com/office/drawing/2014/main" id="{901443F8-2D86-4097-B693-731C0503E946}"/>
                </a:ext>
              </a:extLst>
            </p:cNvPr>
            <p:cNvSpPr/>
            <p:nvPr/>
          </p:nvSpPr>
          <p:spPr>
            <a:xfrm>
              <a:off x="8091375" y="4220052"/>
              <a:ext cx="115095" cy="130573"/>
            </a:xfrm>
            <a:custGeom>
              <a:avLst/>
              <a:gdLst/>
              <a:ahLst/>
              <a:cxnLst/>
              <a:rect l="l" t="t" r="r" b="b"/>
              <a:pathLst>
                <a:path w="5702" h="6468" extrusionOk="0">
                  <a:moveTo>
                    <a:pt x="1366" y="1"/>
                  </a:moveTo>
                  <a:cubicBezTo>
                    <a:pt x="1066" y="1"/>
                    <a:pt x="824" y="203"/>
                    <a:pt x="776" y="491"/>
                  </a:cubicBezTo>
                  <a:lnTo>
                    <a:pt x="54" y="5228"/>
                  </a:lnTo>
                  <a:cubicBezTo>
                    <a:pt x="0" y="5549"/>
                    <a:pt x="241" y="5871"/>
                    <a:pt x="562" y="5924"/>
                  </a:cubicBezTo>
                  <a:lnTo>
                    <a:pt x="4256" y="6459"/>
                  </a:lnTo>
                  <a:cubicBezTo>
                    <a:pt x="4289" y="6465"/>
                    <a:pt x="4322" y="6468"/>
                    <a:pt x="4355" y="6468"/>
                  </a:cubicBezTo>
                  <a:cubicBezTo>
                    <a:pt x="4640" y="6468"/>
                    <a:pt x="4904" y="6266"/>
                    <a:pt x="4952" y="5978"/>
                  </a:cubicBezTo>
                  <a:lnTo>
                    <a:pt x="5648" y="1240"/>
                  </a:lnTo>
                  <a:cubicBezTo>
                    <a:pt x="5701" y="919"/>
                    <a:pt x="5487" y="598"/>
                    <a:pt x="5166" y="571"/>
                  </a:cubicBezTo>
                  <a:lnTo>
                    <a:pt x="1472" y="9"/>
                  </a:lnTo>
                  <a:cubicBezTo>
                    <a:pt x="1436" y="3"/>
                    <a:pt x="1401" y="1"/>
                    <a:pt x="136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62;p36">
              <a:extLst>
                <a:ext uri="{FF2B5EF4-FFF2-40B4-BE49-F238E27FC236}">
                  <a16:creationId xmlns:a16="http://schemas.microsoft.com/office/drawing/2014/main" id="{2049D2FB-7334-4EFB-8437-EB22D4A72154}"/>
                </a:ext>
              </a:extLst>
            </p:cNvPr>
            <p:cNvSpPr/>
            <p:nvPr/>
          </p:nvSpPr>
          <p:spPr>
            <a:xfrm>
              <a:off x="8271271" y="4247081"/>
              <a:ext cx="115115" cy="131077"/>
            </a:xfrm>
            <a:custGeom>
              <a:avLst/>
              <a:gdLst/>
              <a:ahLst/>
              <a:cxnLst/>
              <a:rect l="l" t="t" r="r" b="b"/>
              <a:pathLst>
                <a:path w="5703" h="6493" extrusionOk="0">
                  <a:moveTo>
                    <a:pt x="1356" y="1"/>
                  </a:moveTo>
                  <a:cubicBezTo>
                    <a:pt x="1067" y="1"/>
                    <a:pt x="799" y="226"/>
                    <a:pt x="750" y="517"/>
                  </a:cubicBezTo>
                  <a:lnTo>
                    <a:pt x="54" y="5227"/>
                  </a:lnTo>
                  <a:cubicBezTo>
                    <a:pt x="1" y="5575"/>
                    <a:pt x="215" y="5870"/>
                    <a:pt x="536" y="5923"/>
                  </a:cubicBezTo>
                  <a:lnTo>
                    <a:pt x="4230" y="6485"/>
                  </a:lnTo>
                  <a:cubicBezTo>
                    <a:pt x="4263" y="6490"/>
                    <a:pt x="4295" y="6493"/>
                    <a:pt x="4327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9" y="1239"/>
                  </a:lnTo>
                  <a:cubicBezTo>
                    <a:pt x="5702" y="918"/>
                    <a:pt x="5461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63;p36">
              <a:extLst>
                <a:ext uri="{FF2B5EF4-FFF2-40B4-BE49-F238E27FC236}">
                  <a16:creationId xmlns:a16="http://schemas.microsoft.com/office/drawing/2014/main" id="{D5DD4AC6-7777-4E6C-9A69-5DADF1098EF4}"/>
                </a:ext>
              </a:extLst>
            </p:cNvPr>
            <p:cNvSpPr/>
            <p:nvPr/>
          </p:nvSpPr>
          <p:spPr>
            <a:xfrm>
              <a:off x="8450662" y="4274089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1"/>
                  </a:moveTo>
                  <a:cubicBezTo>
                    <a:pt x="1071" y="1"/>
                    <a:pt x="825" y="226"/>
                    <a:pt x="776" y="517"/>
                  </a:cubicBezTo>
                  <a:lnTo>
                    <a:pt x="54" y="5254"/>
                  </a:lnTo>
                  <a:cubicBezTo>
                    <a:pt x="0" y="5576"/>
                    <a:pt x="214" y="5870"/>
                    <a:pt x="562" y="5924"/>
                  </a:cubicBezTo>
                  <a:lnTo>
                    <a:pt x="4256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5" y="6494"/>
                    <a:pt x="4877" y="6289"/>
                    <a:pt x="4925" y="5977"/>
                  </a:cubicBezTo>
                  <a:lnTo>
                    <a:pt x="5648" y="1266"/>
                  </a:lnTo>
                  <a:cubicBezTo>
                    <a:pt x="5701" y="945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64;p36">
              <a:extLst>
                <a:ext uri="{FF2B5EF4-FFF2-40B4-BE49-F238E27FC236}">
                  <a16:creationId xmlns:a16="http://schemas.microsoft.com/office/drawing/2014/main" id="{1F7B1F65-F0EB-4857-A8D5-E1087C12F0BB}"/>
                </a:ext>
              </a:extLst>
            </p:cNvPr>
            <p:cNvSpPr/>
            <p:nvPr/>
          </p:nvSpPr>
          <p:spPr>
            <a:xfrm>
              <a:off x="8630033" y="4301642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47" y="0"/>
                  </a:moveTo>
                  <a:cubicBezTo>
                    <a:pt x="1066" y="0"/>
                    <a:pt x="825" y="202"/>
                    <a:pt x="777" y="490"/>
                  </a:cubicBezTo>
                  <a:lnTo>
                    <a:pt x="54" y="5228"/>
                  </a:lnTo>
                  <a:cubicBezTo>
                    <a:pt x="0" y="5549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74" y="6487"/>
                    <a:pt x="4292" y="6488"/>
                    <a:pt x="4310" y="6488"/>
                  </a:cubicBezTo>
                  <a:cubicBezTo>
                    <a:pt x="4613" y="6488"/>
                    <a:pt x="4901" y="6280"/>
                    <a:pt x="4952" y="5977"/>
                  </a:cubicBezTo>
                  <a:lnTo>
                    <a:pt x="5648" y="1240"/>
                  </a:lnTo>
                  <a:cubicBezTo>
                    <a:pt x="5701" y="918"/>
                    <a:pt x="5487" y="624"/>
                    <a:pt x="5166" y="571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65;p36">
              <a:extLst>
                <a:ext uri="{FF2B5EF4-FFF2-40B4-BE49-F238E27FC236}">
                  <a16:creationId xmlns:a16="http://schemas.microsoft.com/office/drawing/2014/main" id="{BEF9030D-1BC0-41A5-A9C5-9458FC0F0035}"/>
                </a:ext>
              </a:extLst>
            </p:cNvPr>
            <p:cNvSpPr/>
            <p:nvPr/>
          </p:nvSpPr>
          <p:spPr>
            <a:xfrm>
              <a:off x="8809949" y="4328671"/>
              <a:ext cx="114550" cy="131077"/>
            </a:xfrm>
            <a:custGeom>
              <a:avLst/>
              <a:gdLst/>
              <a:ahLst/>
              <a:cxnLst/>
              <a:rect l="l" t="t" r="r" b="b"/>
              <a:pathLst>
                <a:path w="5675" h="6493" extrusionOk="0">
                  <a:moveTo>
                    <a:pt x="1355" y="0"/>
                  </a:moveTo>
                  <a:cubicBezTo>
                    <a:pt x="1066" y="0"/>
                    <a:pt x="798" y="225"/>
                    <a:pt x="750" y="516"/>
                  </a:cubicBezTo>
                  <a:lnTo>
                    <a:pt x="27" y="5254"/>
                  </a:lnTo>
                  <a:cubicBezTo>
                    <a:pt x="0" y="5575"/>
                    <a:pt x="214" y="5869"/>
                    <a:pt x="536" y="5923"/>
                  </a:cubicBezTo>
                  <a:lnTo>
                    <a:pt x="4229" y="6485"/>
                  </a:lnTo>
                  <a:cubicBezTo>
                    <a:pt x="4262" y="6490"/>
                    <a:pt x="4294" y="6492"/>
                    <a:pt x="4326" y="6492"/>
                  </a:cubicBezTo>
                  <a:cubicBezTo>
                    <a:pt x="4631" y="6492"/>
                    <a:pt x="4877" y="6267"/>
                    <a:pt x="4925" y="5976"/>
                  </a:cubicBezTo>
                  <a:lnTo>
                    <a:pt x="5648" y="1239"/>
                  </a:lnTo>
                  <a:cubicBezTo>
                    <a:pt x="5675" y="918"/>
                    <a:pt x="5461" y="623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6;p36">
              <a:extLst>
                <a:ext uri="{FF2B5EF4-FFF2-40B4-BE49-F238E27FC236}">
                  <a16:creationId xmlns:a16="http://schemas.microsoft.com/office/drawing/2014/main" id="{F1328A72-0207-4837-A547-FD2D5ABCE034}"/>
                </a:ext>
              </a:extLst>
            </p:cNvPr>
            <p:cNvSpPr/>
            <p:nvPr/>
          </p:nvSpPr>
          <p:spPr>
            <a:xfrm>
              <a:off x="4015988" y="3397913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1" y="1"/>
                  </a:moveTo>
                  <a:lnTo>
                    <a:pt x="1" y="42156"/>
                  </a:lnTo>
                  <a:lnTo>
                    <a:pt x="49919" y="42156"/>
                  </a:lnTo>
                  <a:lnTo>
                    <a:pt x="4991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67;p36">
              <a:extLst>
                <a:ext uri="{FF2B5EF4-FFF2-40B4-BE49-F238E27FC236}">
                  <a16:creationId xmlns:a16="http://schemas.microsoft.com/office/drawing/2014/main" id="{66E85C4F-774D-4578-80BE-7B0721A1B7A8}"/>
                </a:ext>
              </a:extLst>
            </p:cNvPr>
            <p:cNvSpPr/>
            <p:nvPr/>
          </p:nvSpPr>
          <p:spPr>
            <a:xfrm>
              <a:off x="4015988" y="3397913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670" y="1"/>
                  </a:moveTo>
                  <a:cubicBezTo>
                    <a:pt x="295" y="1"/>
                    <a:pt x="1" y="322"/>
                    <a:pt x="1" y="670"/>
                  </a:cubicBezTo>
                  <a:lnTo>
                    <a:pt x="1" y="41487"/>
                  </a:lnTo>
                  <a:cubicBezTo>
                    <a:pt x="1" y="41862"/>
                    <a:pt x="295" y="42156"/>
                    <a:pt x="670" y="42156"/>
                  </a:cubicBezTo>
                  <a:lnTo>
                    <a:pt x="49250" y="42156"/>
                  </a:lnTo>
                  <a:cubicBezTo>
                    <a:pt x="49624" y="42156"/>
                    <a:pt x="49919" y="41862"/>
                    <a:pt x="49919" y="41487"/>
                  </a:cubicBezTo>
                  <a:lnTo>
                    <a:pt x="49919" y="670"/>
                  </a:lnTo>
                  <a:cubicBezTo>
                    <a:pt x="49919" y="322"/>
                    <a:pt x="49624" y="1"/>
                    <a:pt x="4925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68;p36">
              <a:extLst>
                <a:ext uri="{FF2B5EF4-FFF2-40B4-BE49-F238E27FC236}">
                  <a16:creationId xmlns:a16="http://schemas.microsoft.com/office/drawing/2014/main" id="{4067A29E-32DE-4D34-B848-3B4C60D67295}"/>
                </a:ext>
              </a:extLst>
            </p:cNvPr>
            <p:cNvSpPr/>
            <p:nvPr/>
          </p:nvSpPr>
          <p:spPr>
            <a:xfrm>
              <a:off x="6194962" y="3104536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1" y="1"/>
                  </a:moveTo>
                  <a:lnTo>
                    <a:pt x="1" y="42157"/>
                  </a:lnTo>
                  <a:lnTo>
                    <a:pt x="49919" y="42157"/>
                  </a:lnTo>
                  <a:lnTo>
                    <a:pt x="49919" y="1"/>
                  </a:ln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69;p36">
              <a:extLst>
                <a:ext uri="{FF2B5EF4-FFF2-40B4-BE49-F238E27FC236}">
                  <a16:creationId xmlns:a16="http://schemas.microsoft.com/office/drawing/2014/main" id="{1ACC188A-D258-49BE-889F-18345684B180}"/>
                </a:ext>
              </a:extLst>
            </p:cNvPr>
            <p:cNvSpPr/>
            <p:nvPr/>
          </p:nvSpPr>
          <p:spPr>
            <a:xfrm>
              <a:off x="6194962" y="3104536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670" y="1"/>
                  </a:moveTo>
                  <a:cubicBezTo>
                    <a:pt x="295" y="1"/>
                    <a:pt x="1" y="295"/>
                    <a:pt x="1" y="670"/>
                  </a:cubicBezTo>
                  <a:lnTo>
                    <a:pt x="1" y="41488"/>
                  </a:lnTo>
                  <a:cubicBezTo>
                    <a:pt x="1" y="41835"/>
                    <a:pt x="295" y="42130"/>
                    <a:pt x="670" y="42157"/>
                  </a:cubicBezTo>
                  <a:lnTo>
                    <a:pt x="49249" y="42157"/>
                  </a:lnTo>
                  <a:cubicBezTo>
                    <a:pt x="49624" y="42130"/>
                    <a:pt x="49919" y="41835"/>
                    <a:pt x="49919" y="41488"/>
                  </a:cubicBezTo>
                  <a:lnTo>
                    <a:pt x="49919" y="670"/>
                  </a:lnTo>
                  <a:cubicBezTo>
                    <a:pt x="49919" y="295"/>
                    <a:pt x="49624" y="1"/>
                    <a:pt x="49249" y="1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370;p36">
              <a:extLst>
                <a:ext uri="{FF2B5EF4-FFF2-40B4-BE49-F238E27FC236}">
                  <a16:creationId xmlns:a16="http://schemas.microsoft.com/office/drawing/2014/main" id="{B5C82A32-0B41-4823-9549-97F95894EA75}"/>
                </a:ext>
              </a:extLst>
            </p:cNvPr>
            <p:cNvSpPr/>
            <p:nvPr/>
          </p:nvSpPr>
          <p:spPr>
            <a:xfrm>
              <a:off x="8373936" y="3397913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0" y="1"/>
                  </a:moveTo>
                  <a:lnTo>
                    <a:pt x="0" y="42156"/>
                  </a:lnTo>
                  <a:lnTo>
                    <a:pt x="49918" y="42156"/>
                  </a:lnTo>
                  <a:lnTo>
                    <a:pt x="49918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371;p36">
              <a:extLst>
                <a:ext uri="{FF2B5EF4-FFF2-40B4-BE49-F238E27FC236}">
                  <a16:creationId xmlns:a16="http://schemas.microsoft.com/office/drawing/2014/main" id="{7C8D706F-4A56-43CD-ADD7-7A2CDED0DC6E}"/>
                </a:ext>
              </a:extLst>
            </p:cNvPr>
            <p:cNvSpPr/>
            <p:nvPr/>
          </p:nvSpPr>
          <p:spPr>
            <a:xfrm>
              <a:off x="8373936" y="3397913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670" y="1"/>
                  </a:moveTo>
                  <a:cubicBezTo>
                    <a:pt x="295" y="1"/>
                    <a:pt x="0" y="322"/>
                    <a:pt x="0" y="670"/>
                  </a:cubicBezTo>
                  <a:lnTo>
                    <a:pt x="0" y="41487"/>
                  </a:lnTo>
                  <a:cubicBezTo>
                    <a:pt x="0" y="41862"/>
                    <a:pt x="295" y="42156"/>
                    <a:pt x="670" y="42156"/>
                  </a:cubicBezTo>
                  <a:lnTo>
                    <a:pt x="49249" y="42156"/>
                  </a:lnTo>
                  <a:cubicBezTo>
                    <a:pt x="49624" y="42156"/>
                    <a:pt x="49918" y="41862"/>
                    <a:pt x="49918" y="41487"/>
                  </a:cubicBezTo>
                  <a:lnTo>
                    <a:pt x="49918" y="670"/>
                  </a:lnTo>
                  <a:cubicBezTo>
                    <a:pt x="49918" y="322"/>
                    <a:pt x="49624" y="1"/>
                    <a:pt x="49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372;p36">
              <a:extLst>
                <a:ext uri="{FF2B5EF4-FFF2-40B4-BE49-F238E27FC236}">
                  <a16:creationId xmlns:a16="http://schemas.microsoft.com/office/drawing/2014/main" id="{CB1F1770-EC68-4CBB-AA9E-CDB065A34788}"/>
                </a:ext>
              </a:extLst>
            </p:cNvPr>
            <p:cNvSpPr/>
            <p:nvPr/>
          </p:nvSpPr>
          <p:spPr>
            <a:xfrm>
              <a:off x="3782600" y="2974339"/>
              <a:ext cx="5405361" cy="1428649"/>
            </a:xfrm>
            <a:custGeom>
              <a:avLst/>
              <a:gdLst/>
              <a:ahLst/>
              <a:cxnLst/>
              <a:rect l="l" t="t" r="r" b="b"/>
              <a:pathLst>
                <a:path w="267791" h="70769" extrusionOk="0">
                  <a:moveTo>
                    <a:pt x="8940" y="2944"/>
                  </a:moveTo>
                  <a:cubicBezTo>
                    <a:pt x="9261" y="2944"/>
                    <a:pt x="9529" y="3212"/>
                    <a:pt x="9529" y="3533"/>
                  </a:cubicBezTo>
                  <a:lnTo>
                    <a:pt x="9529" y="8324"/>
                  </a:lnTo>
                  <a:cubicBezTo>
                    <a:pt x="9529" y="8646"/>
                    <a:pt x="9261" y="8913"/>
                    <a:pt x="8940" y="8940"/>
                  </a:cubicBezTo>
                  <a:lnTo>
                    <a:pt x="5193" y="8940"/>
                  </a:lnTo>
                  <a:cubicBezTo>
                    <a:pt x="4871" y="8913"/>
                    <a:pt x="4604" y="8646"/>
                    <a:pt x="4604" y="8324"/>
                  </a:cubicBezTo>
                  <a:lnTo>
                    <a:pt x="4604" y="3533"/>
                  </a:lnTo>
                  <a:cubicBezTo>
                    <a:pt x="4604" y="3212"/>
                    <a:pt x="4871" y="2944"/>
                    <a:pt x="5193" y="2944"/>
                  </a:cubicBezTo>
                  <a:close/>
                  <a:moveTo>
                    <a:pt x="17933" y="2944"/>
                  </a:moveTo>
                  <a:cubicBezTo>
                    <a:pt x="18254" y="2944"/>
                    <a:pt x="18522" y="3212"/>
                    <a:pt x="18522" y="3533"/>
                  </a:cubicBezTo>
                  <a:lnTo>
                    <a:pt x="18522" y="8324"/>
                  </a:lnTo>
                  <a:cubicBezTo>
                    <a:pt x="18522" y="8646"/>
                    <a:pt x="18254" y="8913"/>
                    <a:pt x="17933" y="8940"/>
                  </a:cubicBezTo>
                  <a:lnTo>
                    <a:pt x="14186" y="8940"/>
                  </a:lnTo>
                  <a:cubicBezTo>
                    <a:pt x="13865" y="8913"/>
                    <a:pt x="13597" y="8646"/>
                    <a:pt x="13597" y="8324"/>
                  </a:cubicBezTo>
                  <a:lnTo>
                    <a:pt x="13597" y="3533"/>
                  </a:lnTo>
                  <a:cubicBezTo>
                    <a:pt x="13597" y="3212"/>
                    <a:pt x="13865" y="2944"/>
                    <a:pt x="14186" y="2944"/>
                  </a:cubicBezTo>
                  <a:close/>
                  <a:moveTo>
                    <a:pt x="26926" y="2944"/>
                  </a:moveTo>
                  <a:cubicBezTo>
                    <a:pt x="27247" y="2944"/>
                    <a:pt x="27515" y="3212"/>
                    <a:pt x="27515" y="3533"/>
                  </a:cubicBezTo>
                  <a:lnTo>
                    <a:pt x="27515" y="8324"/>
                  </a:lnTo>
                  <a:cubicBezTo>
                    <a:pt x="27515" y="8646"/>
                    <a:pt x="27247" y="8913"/>
                    <a:pt x="26926" y="8940"/>
                  </a:cubicBezTo>
                  <a:lnTo>
                    <a:pt x="23179" y="8940"/>
                  </a:lnTo>
                  <a:cubicBezTo>
                    <a:pt x="22858" y="8913"/>
                    <a:pt x="22590" y="8646"/>
                    <a:pt x="22590" y="8324"/>
                  </a:cubicBezTo>
                  <a:lnTo>
                    <a:pt x="22590" y="3533"/>
                  </a:lnTo>
                  <a:cubicBezTo>
                    <a:pt x="22590" y="3212"/>
                    <a:pt x="22858" y="2944"/>
                    <a:pt x="23179" y="2944"/>
                  </a:cubicBezTo>
                  <a:close/>
                  <a:moveTo>
                    <a:pt x="35919" y="2944"/>
                  </a:moveTo>
                  <a:cubicBezTo>
                    <a:pt x="36241" y="2944"/>
                    <a:pt x="36508" y="3212"/>
                    <a:pt x="36508" y="3533"/>
                  </a:cubicBezTo>
                  <a:lnTo>
                    <a:pt x="36508" y="8324"/>
                  </a:lnTo>
                  <a:cubicBezTo>
                    <a:pt x="36508" y="8646"/>
                    <a:pt x="36241" y="8913"/>
                    <a:pt x="35919" y="8940"/>
                  </a:cubicBezTo>
                  <a:lnTo>
                    <a:pt x="32172" y="8940"/>
                  </a:lnTo>
                  <a:cubicBezTo>
                    <a:pt x="31851" y="8913"/>
                    <a:pt x="31583" y="8646"/>
                    <a:pt x="31583" y="8324"/>
                  </a:cubicBezTo>
                  <a:lnTo>
                    <a:pt x="31583" y="3533"/>
                  </a:lnTo>
                  <a:cubicBezTo>
                    <a:pt x="31583" y="3212"/>
                    <a:pt x="31851" y="2944"/>
                    <a:pt x="32172" y="2944"/>
                  </a:cubicBezTo>
                  <a:close/>
                  <a:moveTo>
                    <a:pt x="44913" y="2944"/>
                  </a:moveTo>
                  <a:cubicBezTo>
                    <a:pt x="45234" y="2944"/>
                    <a:pt x="45502" y="3212"/>
                    <a:pt x="45502" y="3533"/>
                  </a:cubicBezTo>
                  <a:lnTo>
                    <a:pt x="45502" y="8324"/>
                  </a:lnTo>
                  <a:cubicBezTo>
                    <a:pt x="45502" y="8646"/>
                    <a:pt x="45234" y="8913"/>
                    <a:pt x="44913" y="8940"/>
                  </a:cubicBezTo>
                  <a:lnTo>
                    <a:pt x="41166" y="8940"/>
                  </a:lnTo>
                  <a:cubicBezTo>
                    <a:pt x="40844" y="8913"/>
                    <a:pt x="40577" y="8646"/>
                    <a:pt x="40577" y="8324"/>
                  </a:cubicBezTo>
                  <a:lnTo>
                    <a:pt x="40577" y="3533"/>
                  </a:lnTo>
                  <a:cubicBezTo>
                    <a:pt x="40577" y="3212"/>
                    <a:pt x="40844" y="2944"/>
                    <a:pt x="41166" y="2944"/>
                  </a:cubicBezTo>
                  <a:close/>
                  <a:moveTo>
                    <a:pt x="53906" y="2944"/>
                  </a:moveTo>
                  <a:cubicBezTo>
                    <a:pt x="54227" y="2944"/>
                    <a:pt x="54495" y="3212"/>
                    <a:pt x="54522" y="3533"/>
                  </a:cubicBezTo>
                  <a:lnTo>
                    <a:pt x="54522" y="8324"/>
                  </a:lnTo>
                  <a:cubicBezTo>
                    <a:pt x="54495" y="8646"/>
                    <a:pt x="54227" y="8913"/>
                    <a:pt x="53906" y="8940"/>
                  </a:cubicBezTo>
                  <a:lnTo>
                    <a:pt x="50159" y="8940"/>
                  </a:lnTo>
                  <a:cubicBezTo>
                    <a:pt x="49838" y="8913"/>
                    <a:pt x="49570" y="8646"/>
                    <a:pt x="49570" y="8324"/>
                  </a:cubicBezTo>
                  <a:lnTo>
                    <a:pt x="49570" y="3533"/>
                  </a:lnTo>
                  <a:cubicBezTo>
                    <a:pt x="49570" y="3212"/>
                    <a:pt x="49838" y="2944"/>
                    <a:pt x="50159" y="2944"/>
                  </a:cubicBezTo>
                  <a:close/>
                  <a:moveTo>
                    <a:pt x="62899" y="2944"/>
                  </a:moveTo>
                  <a:cubicBezTo>
                    <a:pt x="63247" y="2944"/>
                    <a:pt x="63515" y="3212"/>
                    <a:pt x="63515" y="3533"/>
                  </a:cubicBezTo>
                  <a:lnTo>
                    <a:pt x="63515" y="8324"/>
                  </a:lnTo>
                  <a:cubicBezTo>
                    <a:pt x="63515" y="8646"/>
                    <a:pt x="63247" y="8913"/>
                    <a:pt x="62899" y="8940"/>
                  </a:cubicBezTo>
                  <a:lnTo>
                    <a:pt x="59179" y="8940"/>
                  </a:lnTo>
                  <a:cubicBezTo>
                    <a:pt x="58831" y="8913"/>
                    <a:pt x="58563" y="8646"/>
                    <a:pt x="58563" y="8324"/>
                  </a:cubicBezTo>
                  <a:lnTo>
                    <a:pt x="58563" y="3533"/>
                  </a:lnTo>
                  <a:cubicBezTo>
                    <a:pt x="58563" y="3212"/>
                    <a:pt x="58831" y="2944"/>
                    <a:pt x="59179" y="2944"/>
                  </a:cubicBezTo>
                  <a:close/>
                  <a:moveTo>
                    <a:pt x="71893" y="2944"/>
                  </a:moveTo>
                  <a:cubicBezTo>
                    <a:pt x="72240" y="2944"/>
                    <a:pt x="72508" y="3212"/>
                    <a:pt x="72508" y="3533"/>
                  </a:cubicBezTo>
                  <a:lnTo>
                    <a:pt x="72508" y="8324"/>
                  </a:lnTo>
                  <a:cubicBezTo>
                    <a:pt x="72508" y="8646"/>
                    <a:pt x="72240" y="8913"/>
                    <a:pt x="71893" y="8940"/>
                  </a:cubicBezTo>
                  <a:lnTo>
                    <a:pt x="68172" y="8940"/>
                  </a:lnTo>
                  <a:cubicBezTo>
                    <a:pt x="67824" y="8913"/>
                    <a:pt x="67556" y="8646"/>
                    <a:pt x="67556" y="8324"/>
                  </a:cubicBezTo>
                  <a:lnTo>
                    <a:pt x="67556" y="3533"/>
                  </a:lnTo>
                  <a:cubicBezTo>
                    <a:pt x="67556" y="3212"/>
                    <a:pt x="67824" y="2944"/>
                    <a:pt x="68172" y="2944"/>
                  </a:cubicBezTo>
                  <a:close/>
                  <a:moveTo>
                    <a:pt x="80913" y="2944"/>
                  </a:moveTo>
                  <a:cubicBezTo>
                    <a:pt x="81234" y="2944"/>
                    <a:pt x="81501" y="3212"/>
                    <a:pt x="81501" y="3533"/>
                  </a:cubicBezTo>
                  <a:lnTo>
                    <a:pt x="81501" y="8324"/>
                  </a:lnTo>
                  <a:cubicBezTo>
                    <a:pt x="81501" y="8646"/>
                    <a:pt x="81234" y="8913"/>
                    <a:pt x="80913" y="8940"/>
                  </a:cubicBezTo>
                  <a:lnTo>
                    <a:pt x="77165" y="8940"/>
                  </a:lnTo>
                  <a:cubicBezTo>
                    <a:pt x="76817" y="8913"/>
                    <a:pt x="76550" y="8646"/>
                    <a:pt x="76550" y="8324"/>
                  </a:cubicBezTo>
                  <a:lnTo>
                    <a:pt x="76550" y="3533"/>
                  </a:lnTo>
                  <a:cubicBezTo>
                    <a:pt x="76550" y="3212"/>
                    <a:pt x="76817" y="2944"/>
                    <a:pt x="77165" y="2944"/>
                  </a:cubicBezTo>
                  <a:close/>
                  <a:moveTo>
                    <a:pt x="89906" y="2944"/>
                  </a:moveTo>
                  <a:cubicBezTo>
                    <a:pt x="90227" y="2944"/>
                    <a:pt x="90495" y="3212"/>
                    <a:pt x="90495" y="3533"/>
                  </a:cubicBezTo>
                  <a:lnTo>
                    <a:pt x="90495" y="8324"/>
                  </a:lnTo>
                  <a:cubicBezTo>
                    <a:pt x="90495" y="8646"/>
                    <a:pt x="90227" y="8913"/>
                    <a:pt x="89906" y="8940"/>
                  </a:cubicBezTo>
                  <a:lnTo>
                    <a:pt x="86159" y="8940"/>
                  </a:lnTo>
                  <a:cubicBezTo>
                    <a:pt x="85811" y="8913"/>
                    <a:pt x="85543" y="8646"/>
                    <a:pt x="85543" y="8324"/>
                  </a:cubicBezTo>
                  <a:lnTo>
                    <a:pt x="85543" y="3533"/>
                  </a:lnTo>
                  <a:cubicBezTo>
                    <a:pt x="85543" y="3212"/>
                    <a:pt x="85811" y="2944"/>
                    <a:pt x="86159" y="2944"/>
                  </a:cubicBezTo>
                  <a:close/>
                  <a:moveTo>
                    <a:pt x="98899" y="2944"/>
                  </a:moveTo>
                  <a:cubicBezTo>
                    <a:pt x="99220" y="2944"/>
                    <a:pt x="99488" y="3212"/>
                    <a:pt x="99488" y="3533"/>
                  </a:cubicBezTo>
                  <a:lnTo>
                    <a:pt x="99488" y="8324"/>
                  </a:lnTo>
                  <a:cubicBezTo>
                    <a:pt x="99488" y="8646"/>
                    <a:pt x="99220" y="8913"/>
                    <a:pt x="98899" y="8940"/>
                  </a:cubicBezTo>
                  <a:lnTo>
                    <a:pt x="95152" y="8940"/>
                  </a:lnTo>
                  <a:cubicBezTo>
                    <a:pt x="94831" y="8913"/>
                    <a:pt x="94563" y="8646"/>
                    <a:pt x="94563" y="8324"/>
                  </a:cubicBezTo>
                  <a:lnTo>
                    <a:pt x="94563" y="3533"/>
                  </a:lnTo>
                  <a:cubicBezTo>
                    <a:pt x="94563" y="3212"/>
                    <a:pt x="94831" y="2944"/>
                    <a:pt x="95152" y="2944"/>
                  </a:cubicBezTo>
                  <a:close/>
                  <a:moveTo>
                    <a:pt x="107892" y="2944"/>
                  </a:moveTo>
                  <a:cubicBezTo>
                    <a:pt x="108213" y="2944"/>
                    <a:pt x="108481" y="3212"/>
                    <a:pt x="108481" y="3533"/>
                  </a:cubicBezTo>
                  <a:lnTo>
                    <a:pt x="108481" y="8324"/>
                  </a:lnTo>
                  <a:cubicBezTo>
                    <a:pt x="108481" y="8646"/>
                    <a:pt x="108213" y="8913"/>
                    <a:pt x="107892" y="8940"/>
                  </a:cubicBezTo>
                  <a:lnTo>
                    <a:pt x="104145" y="8940"/>
                  </a:lnTo>
                  <a:cubicBezTo>
                    <a:pt x="103824" y="8913"/>
                    <a:pt x="103556" y="8646"/>
                    <a:pt x="103556" y="8324"/>
                  </a:cubicBezTo>
                  <a:lnTo>
                    <a:pt x="103556" y="3533"/>
                  </a:lnTo>
                  <a:cubicBezTo>
                    <a:pt x="103556" y="3212"/>
                    <a:pt x="103824" y="2944"/>
                    <a:pt x="104145" y="2944"/>
                  </a:cubicBezTo>
                  <a:close/>
                  <a:moveTo>
                    <a:pt x="116886" y="2944"/>
                  </a:moveTo>
                  <a:cubicBezTo>
                    <a:pt x="117207" y="2944"/>
                    <a:pt x="117474" y="3212"/>
                    <a:pt x="117474" y="3533"/>
                  </a:cubicBezTo>
                  <a:lnTo>
                    <a:pt x="117474" y="8324"/>
                  </a:lnTo>
                  <a:cubicBezTo>
                    <a:pt x="117474" y="8646"/>
                    <a:pt x="117207" y="8913"/>
                    <a:pt x="116886" y="8940"/>
                  </a:cubicBezTo>
                  <a:lnTo>
                    <a:pt x="113138" y="8940"/>
                  </a:lnTo>
                  <a:cubicBezTo>
                    <a:pt x="112817" y="8913"/>
                    <a:pt x="112550" y="8646"/>
                    <a:pt x="112550" y="8324"/>
                  </a:cubicBezTo>
                  <a:lnTo>
                    <a:pt x="112550" y="3533"/>
                  </a:lnTo>
                  <a:cubicBezTo>
                    <a:pt x="112550" y="3212"/>
                    <a:pt x="112817" y="2944"/>
                    <a:pt x="113138" y="2944"/>
                  </a:cubicBezTo>
                  <a:close/>
                  <a:moveTo>
                    <a:pt x="125879" y="2944"/>
                  </a:moveTo>
                  <a:cubicBezTo>
                    <a:pt x="126200" y="2944"/>
                    <a:pt x="126468" y="3212"/>
                    <a:pt x="126468" y="3533"/>
                  </a:cubicBezTo>
                  <a:lnTo>
                    <a:pt x="126468" y="8324"/>
                  </a:lnTo>
                  <a:cubicBezTo>
                    <a:pt x="126468" y="8646"/>
                    <a:pt x="126200" y="8913"/>
                    <a:pt x="125879" y="8940"/>
                  </a:cubicBezTo>
                  <a:lnTo>
                    <a:pt x="122132" y="8940"/>
                  </a:lnTo>
                  <a:cubicBezTo>
                    <a:pt x="121810" y="8913"/>
                    <a:pt x="121543" y="8646"/>
                    <a:pt x="121543" y="8324"/>
                  </a:cubicBezTo>
                  <a:lnTo>
                    <a:pt x="121543" y="3533"/>
                  </a:lnTo>
                  <a:cubicBezTo>
                    <a:pt x="121543" y="3212"/>
                    <a:pt x="121810" y="2944"/>
                    <a:pt x="122132" y="2944"/>
                  </a:cubicBezTo>
                  <a:close/>
                  <a:moveTo>
                    <a:pt x="134872" y="2944"/>
                  </a:moveTo>
                  <a:cubicBezTo>
                    <a:pt x="135193" y="2944"/>
                    <a:pt x="135461" y="3212"/>
                    <a:pt x="135461" y="3533"/>
                  </a:cubicBezTo>
                  <a:lnTo>
                    <a:pt x="135461" y="8324"/>
                  </a:lnTo>
                  <a:cubicBezTo>
                    <a:pt x="135461" y="8646"/>
                    <a:pt x="135193" y="8913"/>
                    <a:pt x="134872" y="8940"/>
                  </a:cubicBezTo>
                  <a:lnTo>
                    <a:pt x="131125" y="8940"/>
                  </a:lnTo>
                  <a:cubicBezTo>
                    <a:pt x="130804" y="8913"/>
                    <a:pt x="130536" y="8646"/>
                    <a:pt x="130536" y="8324"/>
                  </a:cubicBezTo>
                  <a:lnTo>
                    <a:pt x="130536" y="3533"/>
                  </a:lnTo>
                  <a:cubicBezTo>
                    <a:pt x="130536" y="3212"/>
                    <a:pt x="130804" y="2944"/>
                    <a:pt x="131125" y="2944"/>
                  </a:cubicBezTo>
                  <a:close/>
                  <a:moveTo>
                    <a:pt x="143865" y="2944"/>
                  </a:moveTo>
                  <a:cubicBezTo>
                    <a:pt x="144187" y="2944"/>
                    <a:pt x="144454" y="3212"/>
                    <a:pt x="144454" y="3533"/>
                  </a:cubicBezTo>
                  <a:lnTo>
                    <a:pt x="144454" y="8324"/>
                  </a:lnTo>
                  <a:cubicBezTo>
                    <a:pt x="144454" y="8646"/>
                    <a:pt x="144187" y="8913"/>
                    <a:pt x="143865" y="8940"/>
                  </a:cubicBezTo>
                  <a:lnTo>
                    <a:pt x="140118" y="8940"/>
                  </a:lnTo>
                  <a:cubicBezTo>
                    <a:pt x="139797" y="8913"/>
                    <a:pt x="139529" y="8646"/>
                    <a:pt x="139529" y="8324"/>
                  </a:cubicBezTo>
                  <a:lnTo>
                    <a:pt x="139529" y="3533"/>
                  </a:lnTo>
                  <a:cubicBezTo>
                    <a:pt x="139529" y="3212"/>
                    <a:pt x="139797" y="2944"/>
                    <a:pt x="140118" y="2944"/>
                  </a:cubicBezTo>
                  <a:close/>
                  <a:moveTo>
                    <a:pt x="152859" y="2944"/>
                  </a:moveTo>
                  <a:cubicBezTo>
                    <a:pt x="153207" y="2944"/>
                    <a:pt x="153474" y="3212"/>
                    <a:pt x="153474" y="3533"/>
                  </a:cubicBezTo>
                  <a:lnTo>
                    <a:pt x="153474" y="8324"/>
                  </a:lnTo>
                  <a:cubicBezTo>
                    <a:pt x="153474" y="8646"/>
                    <a:pt x="153207" y="8913"/>
                    <a:pt x="152859" y="8940"/>
                  </a:cubicBezTo>
                  <a:lnTo>
                    <a:pt x="149138" y="8940"/>
                  </a:lnTo>
                  <a:cubicBezTo>
                    <a:pt x="148790" y="8913"/>
                    <a:pt x="148523" y="8646"/>
                    <a:pt x="148523" y="8324"/>
                  </a:cubicBezTo>
                  <a:lnTo>
                    <a:pt x="148523" y="3533"/>
                  </a:lnTo>
                  <a:cubicBezTo>
                    <a:pt x="148523" y="3212"/>
                    <a:pt x="148790" y="2944"/>
                    <a:pt x="149111" y="2944"/>
                  </a:cubicBezTo>
                  <a:close/>
                  <a:moveTo>
                    <a:pt x="161852" y="2944"/>
                  </a:moveTo>
                  <a:cubicBezTo>
                    <a:pt x="162200" y="2944"/>
                    <a:pt x="162467" y="3212"/>
                    <a:pt x="162467" y="3533"/>
                  </a:cubicBezTo>
                  <a:lnTo>
                    <a:pt x="162467" y="8324"/>
                  </a:lnTo>
                  <a:cubicBezTo>
                    <a:pt x="162467" y="8646"/>
                    <a:pt x="162200" y="8913"/>
                    <a:pt x="161852" y="8940"/>
                  </a:cubicBezTo>
                  <a:lnTo>
                    <a:pt x="158131" y="8940"/>
                  </a:lnTo>
                  <a:cubicBezTo>
                    <a:pt x="157783" y="8913"/>
                    <a:pt x="157516" y="8646"/>
                    <a:pt x="157516" y="8324"/>
                  </a:cubicBezTo>
                  <a:lnTo>
                    <a:pt x="157516" y="3533"/>
                  </a:lnTo>
                  <a:cubicBezTo>
                    <a:pt x="157516" y="3212"/>
                    <a:pt x="157783" y="2944"/>
                    <a:pt x="158131" y="2944"/>
                  </a:cubicBezTo>
                  <a:close/>
                  <a:moveTo>
                    <a:pt x="170845" y="2944"/>
                  </a:moveTo>
                  <a:cubicBezTo>
                    <a:pt x="171193" y="2944"/>
                    <a:pt x="171461" y="3212"/>
                    <a:pt x="171461" y="3533"/>
                  </a:cubicBezTo>
                  <a:lnTo>
                    <a:pt x="171461" y="8324"/>
                  </a:lnTo>
                  <a:cubicBezTo>
                    <a:pt x="171461" y="8646"/>
                    <a:pt x="171193" y="8913"/>
                    <a:pt x="170845" y="8940"/>
                  </a:cubicBezTo>
                  <a:lnTo>
                    <a:pt x="167125" y="8940"/>
                  </a:lnTo>
                  <a:cubicBezTo>
                    <a:pt x="166777" y="8913"/>
                    <a:pt x="166509" y="8646"/>
                    <a:pt x="166509" y="8324"/>
                  </a:cubicBezTo>
                  <a:lnTo>
                    <a:pt x="166509" y="3533"/>
                  </a:lnTo>
                  <a:cubicBezTo>
                    <a:pt x="166509" y="3212"/>
                    <a:pt x="166777" y="2944"/>
                    <a:pt x="167125" y="2944"/>
                  </a:cubicBezTo>
                  <a:close/>
                  <a:moveTo>
                    <a:pt x="179865" y="2944"/>
                  </a:moveTo>
                  <a:cubicBezTo>
                    <a:pt x="180186" y="2944"/>
                    <a:pt x="180454" y="3212"/>
                    <a:pt x="180454" y="3533"/>
                  </a:cubicBezTo>
                  <a:lnTo>
                    <a:pt x="180454" y="8324"/>
                  </a:lnTo>
                  <a:cubicBezTo>
                    <a:pt x="180454" y="8646"/>
                    <a:pt x="180186" y="8913"/>
                    <a:pt x="179865" y="8940"/>
                  </a:cubicBezTo>
                  <a:lnTo>
                    <a:pt x="176118" y="8940"/>
                  </a:lnTo>
                  <a:cubicBezTo>
                    <a:pt x="175770" y="8913"/>
                    <a:pt x="175502" y="8646"/>
                    <a:pt x="175502" y="8324"/>
                  </a:cubicBezTo>
                  <a:lnTo>
                    <a:pt x="175502" y="3533"/>
                  </a:lnTo>
                  <a:cubicBezTo>
                    <a:pt x="175502" y="3212"/>
                    <a:pt x="175770" y="2944"/>
                    <a:pt x="176118" y="2944"/>
                  </a:cubicBezTo>
                  <a:close/>
                  <a:moveTo>
                    <a:pt x="188858" y="2944"/>
                  </a:moveTo>
                  <a:cubicBezTo>
                    <a:pt x="189180" y="2944"/>
                    <a:pt x="189447" y="3212"/>
                    <a:pt x="189447" y="3533"/>
                  </a:cubicBezTo>
                  <a:lnTo>
                    <a:pt x="189447" y="8324"/>
                  </a:lnTo>
                  <a:cubicBezTo>
                    <a:pt x="189447" y="8646"/>
                    <a:pt x="189180" y="8913"/>
                    <a:pt x="188858" y="8940"/>
                  </a:cubicBezTo>
                  <a:lnTo>
                    <a:pt x="185111" y="8940"/>
                  </a:lnTo>
                  <a:cubicBezTo>
                    <a:pt x="184790" y="8913"/>
                    <a:pt x="184522" y="8646"/>
                    <a:pt x="184522" y="8324"/>
                  </a:cubicBezTo>
                  <a:lnTo>
                    <a:pt x="184496" y="3533"/>
                  </a:lnTo>
                  <a:cubicBezTo>
                    <a:pt x="184522" y="3212"/>
                    <a:pt x="184790" y="2944"/>
                    <a:pt x="185111" y="2944"/>
                  </a:cubicBezTo>
                  <a:close/>
                  <a:moveTo>
                    <a:pt x="197852" y="2944"/>
                  </a:moveTo>
                  <a:cubicBezTo>
                    <a:pt x="198173" y="2944"/>
                    <a:pt x="198440" y="3212"/>
                    <a:pt x="198440" y="3533"/>
                  </a:cubicBezTo>
                  <a:lnTo>
                    <a:pt x="198440" y="8324"/>
                  </a:lnTo>
                  <a:cubicBezTo>
                    <a:pt x="198440" y="8646"/>
                    <a:pt x="198173" y="8913"/>
                    <a:pt x="197852" y="8940"/>
                  </a:cubicBezTo>
                  <a:lnTo>
                    <a:pt x="194104" y="8940"/>
                  </a:lnTo>
                  <a:cubicBezTo>
                    <a:pt x="193783" y="8913"/>
                    <a:pt x="193516" y="8646"/>
                    <a:pt x="193516" y="8324"/>
                  </a:cubicBezTo>
                  <a:lnTo>
                    <a:pt x="193516" y="3533"/>
                  </a:lnTo>
                  <a:cubicBezTo>
                    <a:pt x="193516" y="3212"/>
                    <a:pt x="193783" y="2944"/>
                    <a:pt x="194104" y="2944"/>
                  </a:cubicBezTo>
                  <a:close/>
                  <a:moveTo>
                    <a:pt x="206845" y="2944"/>
                  </a:moveTo>
                  <a:cubicBezTo>
                    <a:pt x="207166" y="2944"/>
                    <a:pt x="207434" y="3212"/>
                    <a:pt x="207434" y="3533"/>
                  </a:cubicBezTo>
                  <a:lnTo>
                    <a:pt x="207434" y="8324"/>
                  </a:lnTo>
                  <a:cubicBezTo>
                    <a:pt x="207434" y="8646"/>
                    <a:pt x="207166" y="8913"/>
                    <a:pt x="206845" y="8940"/>
                  </a:cubicBezTo>
                  <a:lnTo>
                    <a:pt x="203098" y="8940"/>
                  </a:lnTo>
                  <a:cubicBezTo>
                    <a:pt x="202777" y="8913"/>
                    <a:pt x="202509" y="8646"/>
                    <a:pt x="202509" y="8324"/>
                  </a:cubicBezTo>
                  <a:lnTo>
                    <a:pt x="202509" y="3533"/>
                  </a:lnTo>
                  <a:cubicBezTo>
                    <a:pt x="202509" y="3212"/>
                    <a:pt x="202777" y="2944"/>
                    <a:pt x="203098" y="2944"/>
                  </a:cubicBezTo>
                  <a:close/>
                  <a:moveTo>
                    <a:pt x="215838" y="2944"/>
                  </a:moveTo>
                  <a:cubicBezTo>
                    <a:pt x="216159" y="2944"/>
                    <a:pt x="216427" y="3212"/>
                    <a:pt x="216427" y="3533"/>
                  </a:cubicBezTo>
                  <a:lnTo>
                    <a:pt x="216427" y="8324"/>
                  </a:lnTo>
                  <a:cubicBezTo>
                    <a:pt x="216427" y="8646"/>
                    <a:pt x="216159" y="8913"/>
                    <a:pt x="215838" y="8940"/>
                  </a:cubicBezTo>
                  <a:lnTo>
                    <a:pt x="212091" y="8940"/>
                  </a:lnTo>
                  <a:cubicBezTo>
                    <a:pt x="211770" y="8913"/>
                    <a:pt x="211502" y="8646"/>
                    <a:pt x="211502" y="8324"/>
                  </a:cubicBezTo>
                  <a:lnTo>
                    <a:pt x="211502" y="3533"/>
                  </a:lnTo>
                  <a:cubicBezTo>
                    <a:pt x="211502" y="3212"/>
                    <a:pt x="211770" y="2944"/>
                    <a:pt x="212091" y="2944"/>
                  </a:cubicBezTo>
                  <a:close/>
                  <a:moveTo>
                    <a:pt x="224831" y="2944"/>
                  </a:moveTo>
                  <a:cubicBezTo>
                    <a:pt x="225153" y="2944"/>
                    <a:pt x="225420" y="3212"/>
                    <a:pt x="225420" y="3533"/>
                  </a:cubicBezTo>
                  <a:lnTo>
                    <a:pt x="225420" y="8324"/>
                  </a:lnTo>
                  <a:cubicBezTo>
                    <a:pt x="225420" y="8646"/>
                    <a:pt x="225153" y="8913"/>
                    <a:pt x="224831" y="8940"/>
                  </a:cubicBezTo>
                  <a:lnTo>
                    <a:pt x="221084" y="8940"/>
                  </a:lnTo>
                  <a:cubicBezTo>
                    <a:pt x="220763" y="8913"/>
                    <a:pt x="220495" y="8646"/>
                    <a:pt x="220495" y="8324"/>
                  </a:cubicBezTo>
                  <a:lnTo>
                    <a:pt x="220495" y="3533"/>
                  </a:lnTo>
                  <a:cubicBezTo>
                    <a:pt x="220495" y="3212"/>
                    <a:pt x="220763" y="2944"/>
                    <a:pt x="221084" y="2944"/>
                  </a:cubicBezTo>
                  <a:close/>
                  <a:moveTo>
                    <a:pt x="233825" y="2944"/>
                  </a:moveTo>
                  <a:cubicBezTo>
                    <a:pt x="234146" y="2944"/>
                    <a:pt x="234414" y="3212"/>
                    <a:pt x="234414" y="3533"/>
                  </a:cubicBezTo>
                  <a:lnTo>
                    <a:pt x="234414" y="8324"/>
                  </a:lnTo>
                  <a:cubicBezTo>
                    <a:pt x="234414" y="8646"/>
                    <a:pt x="234146" y="8913"/>
                    <a:pt x="233825" y="8940"/>
                  </a:cubicBezTo>
                  <a:lnTo>
                    <a:pt x="230077" y="8940"/>
                  </a:lnTo>
                  <a:cubicBezTo>
                    <a:pt x="229756" y="8913"/>
                    <a:pt x="229489" y="8646"/>
                    <a:pt x="229489" y="8324"/>
                  </a:cubicBezTo>
                  <a:lnTo>
                    <a:pt x="229489" y="3533"/>
                  </a:lnTo>
                  <a:cubicBezTo>
                    <a:pt x="229489" y="3212"/>
                    <a:pt x="229756" y="2944"/>
                    <a:pt x="230077" y="2944"/>
                  </a:cubicBezTo>
                  <a:close/>
                  <a:moveTo>
                    <a:pt x="242818" y="2944"/>
                  </a:moveTo>
                  <a:cubicBezTo>
                    <a:pt x="243166" y="2944"/>
                    <a:pt x="243407" y="3212"/>
                    <a:pt x="243434" y="3533"/>
                  </a:cubicBezTo>
                  <a:lnTo>
                    <a:pt x="243434" y="8324"/>
                  </a:lnTo>
                  <a:cubicBezTo>
                    <a:pt x="243407" y="8646"/>
                    <a:pt x="243166" y="8913"/>
                    <a:pt x="242818" y="8940"/>
                  </a:cubicBezTo>
                  <a:lnTo>
                    <a:pt x="239071" y="8940"/>
                  </a:lnTo>
                  <a:cubicBezTo>
                    <a:pt x="238750" y="8913"/>
                    <a:pt x="238482" y="8646"/>
                    <a:pt x="238482" y="8324"/>
                  </a:cubicBezTo>
                  <a:lnTo>
                    <a:pt x="238482" y="3533"/>
                  </a:lnTo>
                  <a:cubicBezTo>
                    <a:pt x="238482" y="3212"/>
                    <a:pt x="238750" y="2944"/>
                    <a:pt x="239071" y="2944"/>
                  </a:cubicBezTo>
                  <a:close/>
                  <a:moveTo>
                    <a:pt x="251811" y="2944"/>
                  </a:moveTo>
                  <a:cubicBezTo>
                    <a:pt x="252159" y="2944"/>
                    <a:pt x="252427" y="3212"/>
                    <a:pt x="252427" y="3533"/>
                  </a:cubicBezTo>
                  <a:lnTo>
                    <a:pt x="252427" y="8324"/>
                  </a:lnTo>
                  <a:cubicBezTo>
                    <a:pt x="252427" y="8646"/>
                    <a:pt x="252159" y="8913"/>
                    <a:pt x="251811" y="8940"/>
                  </a:cubicBezTo>
                  <a:lnTo>
                    <a:pt x="248091" y="8940"/>
                  </a:lnTo>
                  <a:cubicBezTo>
                    <a:pt x="247743" y="8913"/>
                    <a:pt x="247475" y="8646"/>
                    <a:pt x="247475" y="8324"/>
                  </a:cubicBezTo>
                  <a:lnTo>
                    <a:pt x="247475" y="3533"/>
                  </a:lnTo>
                  <a:cubicBezTo>
                    <a:pt x="247475" y="3212"/>
                    <a:pt x="247743" y="2944"/>
                    <a:pt x="248091" y="2944"/>
                  </a:cubicBezTo>
                  <a:close/>
                  <a:moveTo>
                    <a:pt x="260804" y="2944"/>
                  </a:moveTo>
                  <a:cubicBezTo>
                    <a:pt x="261152" y="2944"/>
                    <a:pt x="261420" y="3212"/>
                    <a:pt x="261420" y="3533"/>
                  </a:cubicBezTo>
                  <a:lnTo>
                    <a:pt x="261420" y="8324"/>
                  </a:lnTo>
                  <a:cubicBezTo>
                    <a:pt x="261420" y="8646"/>
                    <a:pt x="261152" y="8913"/>
                    <a:pt x="260804" y="8940"/>
                  </a:cubicBezTo>
                  <a:lnTo>
                    <a:pt x="257084" y="8940"/>
                  </a:lnTo>
                  <a:cubicBezTo>
                    <a:pt x="256736" y="8913"/>
                    <a:pt x="256468" y="8646"/>
                    <a:pt x="256468" y="8324"/>
                  </a:cubicBezTo>
                  <a:lnTo>
                    <a:pt x="256468" y="3533"/>
                  </a:lnTo>
                  <a:cubicBezTo>
                    <a:pt x="256468" y="3212"/>
                    <a:pt x="256736" y="2944"/>
                    <a:pt x="257084" y="2944"/>
                  </a:cubicBezTo>
                  <a:close/>
                  <a:moveTo>
                    <a:pt x="53852" y="12901"/>
                  </a:moveTo>
                  <a:cubicBezTo>
                    <a:pt x="54200" y="12901"/>
                    <a:pt x="54495" y="13196"/>
                    <a:pt x="54522" y="13570"/>
                  </a:cubicBezTo>
                  <a:lnTo>
                    <a:pt x="54522" y="54388"/>
                  </a:lnTo>
                  <a:cubicBezTo>
                    <a:pt x="54495" y="54763"/>
                    <a:pt x="54200" y="55057"/>
                    <a:pt x="53852" y="55057"/>
                  </a:cubicBezTo>
                  <a:lnTo>
                    <a:pt x="5273" y="55057"/>
                  </a:lnTo>
                  <a:cubicBezTo>
                    <a:pt x="4898" y="55057"/>
                    <a:pt x="4604" y="54763"/>
                    <a:pt x="4604" y="54388"/>
                  </a:cubicBezTo>
                  <a:lnTo>
                    <a:pt x="4604" y="13570"/>
                  </a:lnTo>
                  <a:cubicBezTo>
                    <a:pt x="4604" y="13196"/>
                    <a:pt x="4898" y="12901"/>
                    <a:pt x="5273" y="12901"/>
                  </a:cubicBezTo>
                  <a:close/>
                  <a:moveTo>
                    <a:pt x="107812" y="12901"/>
                  </a:moveTo>
                  <a:cubicBezTo>
                    <a:pt x="108187" y="12901"/>
                    <a:pt x="108481" y="13196"/>
                    <a:pt x="108481" y="13570"/>
                  </a:cubicBezTo>
                  <a:lnTo>
                    <a:pt x="108481" y="54388"/>
                  </a:lnTo>
                  <a:cubicBezTo>
                    <a:pt x="108481" y="54763"/>
                    <a:pt x="108187" y="55057"/>
                    <a:pt x="107812" y="55057"/>
                  </a:cubicBezTo>
                  <a:lnTo>
                    <a:pt x="59232" y="55057"/>
                  </a:lnTo>
                  <a:cubicBezTo>
                    <a:pt x="58858" y="55057"/>
                    <a:pt x="58563" y="54763"/>
                    <a:pt x="58563" y="54388"/>
                  </a:cubicBezTo>
                  <a:lnTo>
                    <a:pt x="58563" y="13570"/>
                  </a:lnTo>
                  <a:cubicBezTo>
                    <a:pt x="58563" y="13196"/>
                    <a:pt x="58858" y="12901"/>
                    <a:pt x="59232" y="12901"/>
                  </a:cubicBezTo>
                  <a:close/>
                  <a:moveTo>
                    <a:pt x="161798" y="12901"/>
                  </a:moveTo>
                  <a:cubicBezTo>
                    <a:pt x="162146" y="12901"/>
                    <a:pt x="162467" y="13196"/>
                    <a:pt x="162467" y="13570"/>
                  </a:cubicBezTo>
                  <a:lnTo>
                    <a:pt x="162467" y="54388"/>
                  </a:lnTo>
                  <a:cubicBezTo>
                    <a:pt x="162467" y="54763"/>
                    <a:pt x="162146" y="55057"/>
                    <a:pt x="161798" y="55057"/>
                  </a:cubicBezTo>
                  <a:lnTo>
                    <a:pt x="113219" y="55057"/>
                  </a:lnTo>
                  <a:cubicBezTo>
                    <a:pt x="112844" y="55057"/>
                    <a:pt x="112550" y="54763"/>
                    <a:pt x="112550" y="54388"/>
                  </a:cubicBezTo>
                  <a:lnTo>
                    <a:pt x="112550" y="13570"/>
                  </a:lnTo>
                  <a:cubicBezTo>
                    <a:pt x="112550" y="13196"/>
                    <a:pt x="112844" y="12901"/>
                    <a:pt x="113219" y="12901"/>
                  </a:cubicBezTo>
                  <a:close/>
                  <a:moveTo>
                    <a:pt x="215758" y="12901"/>
                  </a:moveTo>
                  <a:cubicBezTo>
                    <a:pt x="216133" y="12901"/>
                    <a:pt x="216427" y="13196"/>
                    <a:pt x="216427" y="13570"/>
                  </a:cubicBezTo>
                  <a:lnTo>
                    <a:pt x="216427" y="54388"/>
                  </a:lnTo>
                  <a:cubicBezTo>
                    <a:pt x="216427" y="54763"/>
                    <a:pt x="216133" y="55057"/>
                    <a:pt x="215758" y="55057"/>
                  </a:cubicBezTo>
                  <a:lnTo>
                    <a:pt x="167178" y="55057"/>
                  </a:lnTo>
                  <a:cubicBezTo>
                    <a:pt x="166830" y="55057"/>
                    <a:pt x="166509" y="54763"/>
                    <a:pt x="166509" y="54388"/>
                  </a:cubicBezTo>
                  <a:lnTo>
                    <a:pt x="166509" y="13570"/>
                  </a:lnTo>
                  <a:cubicBezTo>
                    <a:pt x="166509" y="13196"/>
                    <a:pt x="166830" y="12901"/>
                    <a:pt x="167178" y="12901"/>
                  </a:cubicBezTo>
                  <a:close/>
                  <a:moveTo>
                    <a:pt x="8940" y="60169"/>
                  </a:moveTo>
                  <a:cubicBezTo>
                    <a:pt x="9261" y="60169"/>
                    <a:pt x="9529" y="60437"/>
                    <a:pt x="9529" y="60758"/>
                  </a:cubicBezTo>
                  <a:lnTo>
                    <a:pt x="9529" y="65549"/>
                  </a:lnTo>
                  <a:cubicBezTo>
                    <a:pt x="9529" y="65871"/>
                    <a:pt x="9261" y="66138"/>
                    <a:pt x="8940" y="66138"/>
                  </a:cubicBezTo>
                  <a:lnTo>
                    <a:pt x="5193" y="66138"/>
                  </a:lnTo>
                  <a:cubicBezTo>
                    <a:pt x="4871" y="66138"/>
                    <a:pt x="4604" y="65871"/>
                    <a:pt x="4604" y="65549"/>
                  </a:cubicBezTo>
                  <a:lnTo>
                    <a:pt x="4604" y="60758"/>
                  </a:lnTo>
                  <a:cubicBezTo>
                    <a:pt x="4604" y="60437"/>
                    <a:pt x="4871" y="60169"/>
                    <a:pt x="5193" y="60169"/>
                  </a:cubicBezTo>
                  <a:close/>
                  <a:moveTo>
                    <a:pt x="17933" y="60169"/>
                  </a:moveTo>
                  <a:cubicBezTo>
                    <a:pt x="18254" y="60169"/>
                    <a:pt x="18522" y="60437"/>
                    <a:pt x="18522" y="60758"/>
                  </a:cubicBezTo>
                  <a:lnTo>
                    <a:pt x="18522" y="65549"/>
                  </a:lnTo>
                  <a:cubicBezTo>
                    <a:pt x="18522" y="65871"/>
                    <a:pt x="18254" y="66138"/>
                    <a:pt x="17933" y="66138"/>
                  </a:cubicBezTo>
                  <a:lnTo>
                    <a:pt x="14186" y="66138"/>
                  </a:lnTo>
                  <a:cubicBezTo>
                    <a:pt x="13865" y="66138"/>
                    <a:pt x="13597" y="65871"/>
                    <a:pt x="13597" y="65549"/>
                  </a:cubicBezTo>
                  <a:lnTo>
                    <a:pt x="13597" y="60758"/>
                  </a:lnTo>
                  <a:cubicBezTo>
                    <a:pt x="13597" y="60437"/>
                    <a:pt x="13865" y="60169"/>
                    <a:pt x="14186" y="60169"/>
                  </a:cubicBezTo>
                  <a:close/>
                  <a:moveTo>
                    <a:pt x="26926" y="60169"/>
                  </a:moveTo>
                  <a:cubicBezTo>
                    <a:pt x="27247" y="60169"/>
                    <a:pt x="27515" y="60437"/>
                    <a:pt x="27515" y="60758"/>
                  </a:cubicBezTo>
                  <a:lnTo>
                    <a:pt x="27515" y="65549"/>
                  </a:lnTo>
                  <a:cubicBezTo>
                    <a:pt x="27515" y="65871"/>
                    <a:pt x="27247" y="66138"/>
                    <a:pt x="26926" y="66138"/>
                  </a:cubicBezTo>
                  <a:lnTo>
                    <a:pt x="23179" y="66138"/>
                  </a:lnTo>
                  <a:cubicBezTo>
                    <a:pt x="22858" y="66138"/>
                    <a:pt x="22590" y="65871"/>
                    <a:pt x="22590" y="65549"/>
                  </a:cubicBezTo>
                  <a:lnTo>
                    <a:pt x="22590" y="60758"/>
                  </a:lnTo>
                  <a:cubicBezTo>
                    <a:pt x="22590" y="60437"/>
                    <a:pt x="22858" y="60169"/>
                    <a:pt x="23179" y="60169"/>
                  </a:cubicBezTo>
                  <a:close/>
                  <a:moveTo>
                    <a:pt x="35919" y="60169"/>
                  </a:moveTo>
                  <a:cubicBezTo>
                    <a:pt x="36241" y="60169"/>
                    <a:pt x="36508" y="60437"/>
                    <a:pt x="36508" y="60758"/>
                  </a:cubicBezTo>
                  <a:lnTo>
                    <a:pt x="36508" y="65549"/>
                  </a:lnTo>
                  <a:cubicBezTo>
                    <a:pt x="36508" y="65871"/>
                    <a:pt x="36241" y="66138"/>
                    <a:pt x="35919" y="66138"/>
                  </a:cubicBezTo>
                  <a:lnTo>
                    <a:pt x="32172" y="66138"/>
                  </a:lnTo>
                  <a:cubicBezTo>
                    <a:pt x="31851" y="66138"/>
                    <a:pt x="31583" y="65871"/>
                    <a:pt x="31583" y="65549"/>
                  </a:cubicBezTo>
                  <a:lnTo>
                    <a:pt x="31583" y="60758"/>
                  </a:lnTo>
                  <a:cubicBezTo>
                    <a:pt x="31583" y="60437"/>
                    <a:pt x="31851" y="60169"/>
                    <a:pt x="32172" y="60169"/>
                  </a:cubicBezTo>
                  <a:close/>
                  <a:moveTo>
                    <a:pt x="44913" y="60169"/>
                  </a:moveTo>
                  <a:cubicBezTo>
                    <a:pt x="45234" y="60169"/>
                    <a:pt x="45502" y="60437"/>
                    <a:pt x="45502" y="60758"/>
                  </a:cubicBezTo>
                  <a:lnTo>
                    <a:pt x="45502" y="65549"/>
                  </a:lnTo>
                  <a:cubicBezTo>
                    <a:pt x="45502" y="65871"/>
                    <a:pt x="45234" y="66138"/>
                    <a:pt x="44913" y="66138"/>
                  </a:cubicBezTo>
                  <a:lnTo>
                    <a:pt x="41166" y="66138"/>
                  </a:lnTo>
                  <a:cubicBezTo>
                    <a:pt x="40844" y="66138"/>
                    <a:pt x="40577" y="65871"/>
                    <a:pt x="40577" y="65549"/>
                  </a:cubicBezTo>
                  <a:lnTo>
                    <a:pt x="40577" y="60758"/>
                  </a:lnTo>
                  <a:cubicBezTo>
                    <a:pt x="40577" y="60437"/>
                    <a:pt x="40844" y="60169"/>
                    <a:pt x="41166" y="60169"/>
                  </a:cubicBezTo>
                  <a:close/>
                  <a:moveTo>
                    <a:pt x="53906" y="60169"/>
                  </a:moveTo>
                  <a:cubicBezTo>
                    <a:pt x="54227" y="60169"/>
                    <a:pt x="54495" y="60437"/>
                    <a:pt x="54522" y="60758"/>
                  </a:cubicBezTo>
                  <a:lnTo>
                    <a:pt x="54522" y="65549"/>
                  </a:lnTo>
                  <a:cubicBezTo>
                    <a:pt x="54495" y="65871"/>
                    <a:pt x="54227" y="66138"/>
                    <a:pt x="53906" y="66138"/>
                  </a:cubicBezTo>
                  <a:lnTo>
                    <a:pt x="50159" y="66138"/>
                  </a:lnTo>
                  <a:cubicBezTo>
                    <a:pt x="49838" y="66138"/>
                    <a:pt x="49570" y="65871"/>
                    <a:pt x="49570" y="65549"/>
                  </a:cubicBezTo>
                  <a:lnTo>
                    <a:pt x="49570" y="60758"/>
                  </a:lnTo>
                  <a:cubicBezTo>
                    <a:pt x="49570" y="60437"/>
                    <a:pt x="49838" y="60169"/>
                    <a:pt x="50159" y="60169"/>
                  </a:cubicBezTo>
                  <a:close/>
                  <a:moveTo>
                    <a:pt x="62899" y="60169"/>
                  </a:moveTo>
                  <a:cubicBezTo>
                    <a:pt x="63247" y="60169"/>
                    <a:pt x="63515" y="60437"/>
                    <a:pt x="63515" y="60758"/>
                  </a:cubicBezTo>
                  <a:lnTo>
                    <a:pt x="63515" y="65549"/>
                  </a:lnTo>
                  <a:cubicBezTo>
                    <a:pt x="63515" y="65871"/>
                    <a:pt x="63247" y="66138"/>
                    <a:pt x="62899" y="66138"/>
                  </a:cubicBezTo>
                  <a:lnTo>
                    <a:pt x="59179" y="66138"/>
                  </a:lnTo>
                  <a:cubicBezTo>
                    <a:pt x="58831" y="66138"/>
                    <a:pt x="58563" y="65871"/>
                    <a:pt x="58563" y="65549"/>
                  </a:cubicBezTo>
                  <a:lnTo>
                    <a:pt x="58563" y="60758"/>
                  </a:lnTo>
                  <a:cubicBezTo>
                    <a:pt x="58563" y="60437"/>
                    <a:pt x="58831" y="60169"/>
                    <a:pt x="59179" y="60169"/>
                  </a:cubicBezTo>
                  <a:close/>
                  <a:moveTo>
                    <a:pt x="71893" y="60169"/>
                  </a:moveTo>
                  <a:cubicBezTo>
                    <a:pt x="72240" y="60169"/>
                    <a:pt x="72508" y="60437"/>
                    <a:pt x="72508" y="60758"/>
                  </a:cubicBezTo>
                  <a:lnTo>
                    <a:pt x="72508" y="65549"/>
                  </a:lnTo>
                  <a:cubicBezTo>
                    <a:pt x="72508" y="65871"/>
                    <a:pt x="72240" y="66138"/>
                    <a:pt x="71893" y="66138"/>
                  </a:cubicBezTo>
                  <a:lnTo>
                    <a:pt x="68172" y="66138"/>
                  </a:lnTo>
                  <a:cubicBezTo>
                    <a:pt x="67824" y="66138"/>
                    <a:pt x="67556" y="65871"/>
                    <a:pt x="67556" y="65549"/>
                  </a:cubicBezTo>
                  <a:lnTo>
                    <a:pt x="67556" y="60758"/>
                  </a:lnTo>
                  <a:cubicBezTo>
                    <a:pt x="67556" y="60437"/>
                    <a:pt x="67824" y="60169"/>
                    <a:pt x="68172" y="60169"/>
                  </a:cubicBezTo>
                  <a:close/>
                  <a:moveTo>
                    <a:pt x="80913" y="60169"/>
                  </a:moveTo>
                  <a:cubicBezTo>
                    <a:pt x="81234" y="60169"/>
                    <a:pt x="81501" y="60437"/>
                    <a:pt x="81501" y="60758"/>
                  </a:cubicBezTo>
                  <a:lnTo>
                    <a:pt x="81501" y="65549"/>
                  </a:lnTo>
                  <a:cubicBezTo>
                    <a:pt x="81501" y="65871"/>
                    <a:pt x="81234" y="66138"/>
                    <a:pt x="80913" y="66138"/>
                  </a:cubicBezTo>
                  <a:lnTo>
                    <a:pt x="77165" y="66138"/>
                  </a:lnTo>
                  <a:cubicBezTo>
                    <a:pt x="76817" y="66138"/>
                    <a:pt x="76550" y="65871"/>
                    <a:pt x="76550" y="65549"/>
                  </a:cubicBezTo>
                  <a:lnTo>
                    <a:pt x="76550" y="60758"/>
                  </a:lnTo>
                  <a:cubicBezTo>
                    <a:pt x="76550" y="60437"/>
                    <a:pt x="76817" y="60169"/>
                    <a:pt x="77165" y="60169"/>
                  </a:cubicBezTo>
                  <a:close/>
                  <a:moveTo>
                    <a:pt x="89906" y="60169"/>
                  </a:moveTo>
                  <a:cubicBezTo>
                    <a:pt x="90227" y="60169"/>
                    <a:pt x="90495" y="60437"/>
                    <a:pt x="90495" y="60758"/>
                  </a:cubicBezTo>
                  <a:lnTo>
                    <a:pt x="90495" y="65549"/>
                  </a:lnTo>
                  <a:cubicBezTo>
                    <a:pt x="90495" y="65871"/>
                    <a:pt x="90227" y="66138"/>
                    <a:pt x="89906" y="66138"/>
                  </a:cubicBezTo>
                  <a:lnTo>
                    <a:pt x="86159" y="66138"/>
                  </a:lnTo>
                  <a:cubicBezTo>
                    <a:pt x="85811" y="66138"/>
                    <a:pt x="85543" y="65871"/>
                    <a:pt x="85543" y="65549"/>
                  </a:cubicBezTo>
                  <a:lnTo>
                    <a:pt x="85543" y="60758"/>
                  </a:lnTo>
                  <a:cubicBezTo>
                    <a:pt x="85543" y="60437"/>
                    <a:pt x="85811" y="60169"/>
                    <a:pt x="86159" y="60169"/>
                  </a:cubicBezTo>
                  <a:close/>
                  <a:moveTo>
                    <a:pt x="98899" y="60169"/>
                  </a:moveTo>
                  <a:cubicBezTo>
                    <a:pt x="99220" y="60169"/>
                    <a:pt x="99488" y="60437"/>
                    <a:pt x="99488" y="60758"/>
                  </a:cubicBezTo>
                  <a:lnTo>
                    <a:pt x="99488" y="65549"/>
                  </a:lnTo>
                  <a:cubicBezTo>
                    <a:pt x="99488" y="65871"/>
                    <a:pt x="99220" y="66138"/>
                    <a:pt x="98899" y="66138"/>
                  </a:cubicBezTo>
                  <a:lnTo>
                    <a:pt x="95152" y="66138"/>
                  </a:lnTo>
                  <a:cubicBezTo>
                    <a:pt x="94831" y="66138"/>
                    <a:pt x="94563" y="65871"/>
                    <a:pt x="94563" y="65549"/>
                  </a:cubicBezTo>
                  <a:lnTo>
                    <a:pt x="94563" y="60758"/>
                  </a:lnTo>
                  <a:cubicBezTo>
                    <a:pt x="94563" y="60437"/>
                    <a:pt x="94831" y="60169"/>
                    <a:pt x="95152" y="60169"/>
                  </a:cubicBezTo>
                  <a:close/>
                  <a:moveTo>
                    <a:pt x="107892" y="60169"/>
                  </a:moveTo>
                  <a:cubicBezTo>
                    <a:pt x="108213" y="60169"/>
                    <a:pt x="108481" y="60437"/>
                    <a:pt x="108481" y="60758"/>
                  </a:cubicBezTo>
                  <a:lnTo>
                    <a:pt x="108481" y="65549"/>
                  </a:lnTo>
                  <a:cubicBezTo>
                    <a:pt x="108481" y="65871"/>
                    <a:pt x="108213" y="66138"/>
                    <a:pt x="107892" y="66138"/>
                  </a:cubicBezTo>
                  <a:lnTo>
                    <a:pt x="104145" y="66138"/>
                  </a:lnTo>
                  <a:cubicBezTo>
                    <a:pt x="103824" y="66138"/>
                    <a:pt x="103556" y="65871"/>
                    <a:pt x="103556" y="65549"/>
                  </a:cubicBezTo>
                  <a:lnTo>
                    <a:pt x="103556" y="60758"/>
                  </a:lnTo>
                  <a:cubicBezTo>
                    <a:pt x="103556" y="60437"/>
                    <a:pt x="103824" y="60169"/>
                    <a:pt x="104145" y="60169"/>
                  </a:cubicBezTo>
                  <a:close/>
                  <a:moveTo>
                    <a:pt x="116886" y="60169"/>
                  </a:moveTo>
                  <a:cubicBezTo>
                    <a:pt x="117207" y="60169"/>
                    <a:pt x="117474" y="60437"/>
                    <a:pt x="117474" y="60758"/>
                  </a:cubicBezTo>
                  <a:lnTo>
                    <a:pt x="117474" y="65549"/>
                  </a:lnTo>
                  <a:cubicBezTo>
                    <a:pt x="117474" y="65871"/>
                    <a:pt x="117207" y="66138"/>
                    <a:pt x="116886" y="66138"/>
                  </a:cubicBezTo>
                  <a:lnTo>
                    <a:pt x="113138" y="66138"/>
                  </a:lnTo>
                  <a:cubicBezTo>
                    <a:pt x="112817" y="66138"/>
                    <a:pt x="112550" y="65871"/>
                    <a:pt x="112550" y="65549"/>
                  </a:cubicBezTo>
                  <a:lnTo>
                    <a:pt x="112550" y="60758"/>
                  </a:lnTo>
                  <a:cubicBezTo>
                    <a:pt x="112550" y="60437"/>
                    <a:pt x="112817" y="60169"/>
                    <a:pt x="113138" y="60169"/>
                  </a:cubicBezTo>
                  <a:close/>
                  <a:moveTo>
                    <a:pt x="125879" y="60169"/>
                  </a:moveTo>
                  <a:cubicBezTo>
                    <a:pt x="126200" y="60169"/>
                    <a:pt x="126468" y="60437"/>
                    <a:pt x="126468" y="60758"/>
                  </a:cubicBezTo>
                  <a:lnTo>
                    <a:pt x="126468" y="65549"/>
                  </a:lnTo>
                  <a:cubicBezTo>
                    <a:pt x="126468" y="65871"/>
                    <a:pt x="126200" y="66138"/>
                    <a:pt x="125879" y="66138"/>
                  </a:cubicBezTo>
                  <a:lnTo>
                    <a:pt x="122132" y="66138"/>
                  </a:lnTo>
                  <a:cubicBezTo>
                    <a:pt x="121810" y="66138"/>
                    <a:pt x="121543" y="65871"/>
                    <a:pt x="121543" y="65549"/>
                  </a:cubicBezTo>
                  <a:lnTo>
                    <a:pt x="121543" y="60758"/>
                  </a:lnTo>
                  <a:cubicBezTo>
                    <a:pt x="121543" y="60437"/>
                    <a:pt x="121810" y="60169"/>
                    <a:pt x="122132" y="60169"/>
                  </a:cubicBezTo>
                  <a:close/>
                  <a:moveTo>
                    <a:pt x="134872" y="60169"/>
                  </a:moveTo>
                  <a:cubicBezTo>
                    <a:pt x="135193" y="60169"/>
                    <a:pt x="135461" y="60437"/>
                    <a:pt x="135461" y="60758"/>
                  </a:cubicBezTo>
                  <a:lnTo>
                    <a:pt x="135461" y="65549"/>
                  </a:lnTo>
                  <a:cubicBezTo>
                    <a:pt x="135461" y="65871"/>
                    <a:pt x="135193" y="66138"/>
                    <a:pt x="134872" y="66138"/>
                  </a:cubicBezTo>
                  <a:lnTo>
                    <a:pt x="131125" y="66138"/>
                  </a:lnTo>
                  <a:cubicBezTo>
                    <a:pt x="130804" y="66138"/>
                    <a:pt x="130536" y="65871"/>
                    <a:pt x="130536" y="65549"/>
                  </a:cubicBezTo>
                  <a:lnTo>
                    <a:pt x="130536" y="60758"/>
                  </a:lnTo>
                  <a:cubicBezTo>
                    <a:pt x="130536" y="60437"/>
                    <a:pt x="130804" y="60169"/>
                    <a:pt x="131125" y="60169"/>
                  </a:cubicBezTo>
                  <a:close/>
                  <a:moveTo>
                    <a:pt x="143865" y="60169"/>
                  </a:moveTo>
                  <a:cubicBezTo>
                    <a:pt x="144187" y="60169"/>
                    <a:pt x="144454" y="60437"/>
                    <a:pt x="144454" y="60758"/>
                  </a:cubicBezTo>
                  <a:lnTo>
                    <a:pt x="144454" y="65549"/>
                  </a:lnTo>
                  <a:cubicBezTo>
                    <a:pt x="144454" y="65871"/>
                    <a:pt x="144187" y="66138"/>
                    <a:pt x="143865" y="66138"/>
                  </a:cubicBezTo>
                  <a:lnTo>
                    <a:pt x="140118" y="66138"/>
                  </a:lnTo>
                  <a:cubicBezTo>
                    <a:pt x="139797" y="66138"/>
                    <a:pt x="139529" y="65871"/>
                    <a:pt x="139529" y="65549"/>
                  </a:cubicBezTo>
                  <a:lnTo>
                    <a:pt x="139529" y="60758"/>
                  </a:lnTo>
                  <a:cubicBezTo>
                    <a:pt x="139529" y="60437"/>
                    <a:pt x="139797" y="60169"/>
                    <a:pt x="140118" y="60169"/>
                  </a:cubicBezTo>
                  <a:close/>
                  <a:moveTo>
                    <a:pt x="152859" y="60169"/>
                  </a:moveTo>
                  <a:cubicBezTo>
                    <a:pt x="153207" y="60169"/>
                    <a:pt x="153474" y="60437"/>
                    <a:pt x="153474" y="60758"/>
                  </a:cubicBezTo>
                  <a:lnTo>
                    <a:pt x="153474" y="65549"/>
                  </a:lnTo>
                  <a:cubicBezTo>
                    <a:pt x="153474" y="65871"/>
                    <a:pt x="153207" y="66138"/>
                    <a:pt x="152859" y="66138"/>
                  </a:cubicBezTo>
                  <a:lnTo>
                    <a:pt x="149138" y="66138"/>
                  </a:lnTo>
                  <a:cubicBezTo>
                    <a:pt x="148790" y="66138"/>
                    <a:pt x="148523" y="65871"/>
                    <a:pt x="148523" y="65549"/>
                  </a:cubicBezTo>
                  <a:lnTo>
                    <a:pt x="148523" y="60758"/>
                  </a:lnTo>
                  <a:cubicBezTo>
                    <a:pt x="148523" y="60437"/>
                    <a:pt x="148790" y="60169"/>
                    <a:pt x="149138" y="60169"/>
                  </a:cubicBezTo>
                  <a:close/>
                  <a:moveTo>
                    <a:pt x="161852" y="60169"/>
                  </a:moveTo>
                  <a:cubicBezTo>
                    <a:pt x="162200" y="60169"/>
                    <a:pt x="162467" y="60437"/>
                    <a:pt x="162467" y="60758"/>
                  </a:cubicBezTo>
                  <a:lnTo>
                    <a:pt x="162467" y="65549"/>
                  </a:lnTo>
                  <a:cubicBezTo>
                    <a:pt x="162467" y="65871"/>
                    <a:pt x="162200" y="66138"/>
                    <a:pt x="161852" y="66138"/>
                  </a:cubicBezTo>
                  <a:lnTo>
                    <a:pt x="158131" y="66138"/>
                  </a:lnTo>
                  <a:cubicBezTo>
                    <a:pt x="157783" y="66138"/>
                    <a:pt x="157516" y="65871"/>
                    <a:pt x="157516" y="65549"/>
                  </a:cubicBezTo>
                  <a:lnTo>
                    <a:pt x="157516" y="60758"/>
                  </a:lnTo>
                  <a:cubicBezTo>
                    <a:pt x="157516" y="60437"/>
                    <a:pt x="157783" y="60169"/>
                    <a:pt x="158131" y="60169"/>
                  </a:cubicBezTo>
                  <a:close/>
                  <a:moveTo>
                    <a:pt x="170845" y="60169"/>
                  </a:moveTo>
                  <a:cubicBezTo>
                    <a:pt x="171193" y="60169"/>
                    <a:pt x="171461" y="60437"/>
                    <a:pt x="171461" y="60758"/>
                  </a:cubicBezTo>
                  <a:lnTo>
                    <a:pt x="171461" y="65549"/>
                  </a:lnTo>
                  <a:cubicBezTo>
                    <a:pt x="171461" y="65871"/>
                    <a:pt x="171193" y="66138"/>
                    <a:pt x="170845" y="66138"/>
                  </a:cubicBezTo>
                  <a:lnTo>
                    <a:pt x="167125" y="66138"/>
                  </a:lnTo>
                  <a:cubicBezTo>
                    <a:pt x="166777" y="66138"/>
                    <a:pt x="166509" y="65871"/>
                    <a:pt x="166509" y="65549"/>
                  </a:cubicBezTo>
                  <a:lnTo>
                    <a:pt x="166509" y="60758"/>
                  </a:lnTo>
                  <a:cubicBezTo>
                    <a:pt x="166509" y="60437"/>
                    <a:pt x="166777" y="60169"/>
                    <a:pt x="167125" y="60169"/>
                  </a:cubicBezTo>
                  <a:close/>
                  <a:moveTo>
                    <a:pt x="179865" y="60169"/>
                  </a:moveTo>
                  <a:cubicBezTo>
                    <a:pt x="180186" y="60169"/>
                    <a:pt x="180454" y="60437"/>
                    <a:pt x="180454" y="60758"/>
                  </a:cubicBezTo>
                  <a:lnTo>
                    <a:pt x="180454" y="65549"/>
                  </a:lnTo>
                  <a:cubicBezTo>
                    <a:pt x="180454" y="65871"/>
                    <a:pt x="180186" y="66138"/>
                    <a:pt x="179865" y="66138"/>
                  </a:cubicBezTo>
                  <a:lnTo>
                    <a:pt x="176118" y="66138"/>
                  </a:lnTo>
                  <a:cubicBezTo>
                    <a:pt x="175770" y="66138"/>
                    <a:pt x="175502" y="65871"/>
                    <a:pt x="175502" y="65549"/>
                  </a:cubicBezTo>
                  <a:lnTo>
                    <a:pt x="175502" y="60758"/>
                  </a:lnTo>
                  <a:cubicBezTo>
                    <a:pt x="175502" y="60437"/>
                    <a:pt x="175770" y="60169"/>
                    <a:pt x="176118" y="60169"/>
                  </a:cubicBezTo>
                  <a:close/>
                  <a:moveTo>
                    <a:pt x="188858" y="60169"/>
                  </a:moveTo>
                  <a:cubicBezTo>
                    <a:pt x="189180" y="60169"/>
                    <a:pt x="189447" y="60437"/>
                    <a:pt x="189447" y="60758"/>
                  </a:cubicBezTo>
                  <a:lnTo>
                    <a:pt x="189447" y="65549"/>
                  </a:lnTo>
                  <a:cubicBezTo>
                    <a:pt x="189447" y="65871"/>
                    <a:pt x="189180" y="66138"/>
                    <a:pt x="188858" y="66138"/>
                  </a:cubicBezTo>
                  <a:lnTo>
                    <a:pt x="185111" y="66138"/>
                  </a:lnTo>
                  <a:cubicBezTo>
                    <a:pt x="184790" y="66138"/>
                    <a:pt x="184522" y="65871"/>
                    <a:pt x="184522" y="65549"/>
                  </a:cubicBezTo>
                  <a:lnTo>
                    <a:pt x="184522" y="60758"/>
                  </a:lnTo>
                  <a:cubicBezTo>
                    <a:pt x="184522" y="60437"/>
                    <a:pt x="184790" y="60169"/>
                    <a:pt x="185111" y="60169"/>
                  </a:cubicBezTo>
                  <a:close/>
                  <a:moveTo>
                    <a:pt x="197852" y="60169"/>
                  </a:moveTo>
                  <a:cubicBezTo>
                    <a:pt x="198173" y="60169"/>
                    <a:pt x="198440" y="60437"/>
                    <a:pt x="198440" y="60758"/>
                  </a:cubicBezTo>
                  <a:lnTo>
                    <a:pt x="198440" y="65549"/>
                  </a:lnTo>
                  <a:cubicBezTo>
                    <a:pt x="198440" y="65871"/>
                    <a:pt x="198173" y="66138"/>
                    <a:pt x="197852" y="66138"/>
                  </a:cubicBezTo>
                  <a:lnTo>
                    <a:pt x="194104" y="66138"/>
                  </a:lnTo>
                  <a:cubicBezTo>
                    <a:pt x="193783" y="66138"/>
                    <a:pt x="193516" y="65871"/>
                    <a:pt x="193516" y="65549"/>
                  </a:cubicBezTo>
                  <a:lnTo>
                    <a:pt x="193516" y="60758"/>
                  </a:lnTo>
                  <a:cubicBezTo>
                    <a:pt x="193516" y="60437"/>
                    <a:pt x="193783" y="60169"/>
                    <a:pt x="194104" y="60169"/>
                  </a:cubicBezTo>
                  <a:close/>
                  <a:moveTo>
                    <a:pt x="206845" y="60169"/>
                  </a:moveTo>
                  <a:cubicBezTo>
                    <a:pt x="207166" y="60169"/>
                    <a:pt x="207434" y="60437"/>
                    <a:pt x="207434" y="60758"/>
                  </a:cubicBezTo>
                  <a:lnTo>
                    <a:pt x="207434" y="65549"/>
                  </a:lnTo>
                  <a:cubicBezTo>
                    <a:pt x="207434" y="65871"/>
                    <a:pt x="207166" y="66138"/>
                    <a:pt x="206845" y="66138"/>
                  </a:cubicBezTo>
                  <a:lnTo>
                    <a:pt x="203098" y="66138"/>
                  </a:lnTo>
                  <a:cubicBezTo>
                    <a:pt x="202777" y="66138"/>
                    <a:pt x="202509" y="65871"/>
                    <a:pt x="202509" y="65549"/>
                  </a:cubicBezTo>
                  <a:lnTo>
                    <a:pt x="202509" y="60758"/>
                  </a:lnTo>
                  <a:cubicBezTo>
                    <a:pt x="202509" y="60437"/>
                    <a:pt x="202777" y="60169"/>
                    <a:pt x="203098" y="60169"/>
                  </a:cubicBezTo>
                  <a:close/>
                  <a:moveTo>
                    <a:pt x="215838" y="60169"/>
                  </a:moveTo>
                  <a:cubicBezTo>
                    <a:pt x="216159" y="60169"/>
                    <a:pt x="216427" y="60437"/>
                    <a:pt x="216427" y="60758"/>
                  </a:cubicBezTo>
                  <a:lnTo>
                    <a:pt x="216427" y="65549"/>
                  </a:lnTo>
                  <a:cubicBezTo>
                    <a:pt x="216427" y="65871"/>
                    <a:pt x="216159" y="66138"/>
                    <a:pt x="215838" y="66138"/>
                  </a:cubicBezTo>
                  <a:lnTo>
                    <a:pt x="212091" y="66138"/>
                  </a:lnTo>
                  <a:cubicBezTo>
                    <a:pt x="211770" y="66138"/>
                    <a:pt x="211502" y="65871"/>
                    <a:pt x="211502" y="65549"/>
                  </a:cubicBezTo>
                  <a:lnTo>
                    <a:pt x="211502" y="60758"/>
                  </a:lnTo>
                  <a:cubicBezTo>
                    <a:pt x="211502" y="60437"/>
                    <a:pt x="211770" y="60169"/>
                    <a:pt x="212091" y="60169"/>
                  </a:cubicBezTo>
                  <a:close/>
                  <a:moveTo>
                    <a:pt x="224831" y="60169"/>
                  </a:moveTo>
                  <a:cubicBezTo>
                    <a:pt x="225153" y="60169"/>
                    <a:pt x="225420" y="60437"/>
                    <a:pt x="225420" y="60758"/>
                  </a:cubicBezTo>
                  <a:lnTo>
                    <a:pt x="225420" y="65549"/>
                  </a:lnTo>
                  <a:cubicBezTo>
                    <a:pt x="225420" y="65871"/>
                    <a:pt x="225153" y="66138"/>
                    <a:pt x="224831" y="66138"/>
                  </a:cubicBezTo>
                  <a:lnTo>
                    <a:pt x="221084" y="66138"/>
                  </a:lnTo>
                  <a:cubicBezTo>
                    <a:pt x="220763" y="66138"/>
                    <a:pt x="220495" y="65871"/>
                    <a:pt x="220495" y="65549"/>
                  </a:cubicBezTo>
                  <a:lnTo>
                    <a:pt x="220495" y="60758"/>
                  </a:lnTo>
                  <a:cubicBezTo>
                    <a:pt x="220495" y="60437"/>
                    <a:pt x="220763" y="60169"/>
                    <a:pt x="221084" y="60169"/>
                  </a:cubicBezTo>
                  <a:close/>
                  <a:moveTo>
                    <a:pt x="233825" y="60169"/>
                  </a:moveTo>
                  <a:cubicBezTo>
                    <a:pt x="234146" y="60169"/>
                    <a:pt x="234414" y="60437"/>
                    <a:pt x="234414" y="60758"/>
                  </a:cubicBezTo>
                  <a:lnTo>
                    <a:pt x="234414" y="65549"/>
                  </a:lnTo>
                  <a:cubicBezTo>
                    <a:pt x="234414" y="65871"/>
                    <a:pt x="234146" y="66138"/>
                    <a:pt x="233825" y="66138"/>
                  </a:cubicBezTo>
                  <a:lnTo>
                    <a:pt x="230077" y="66138"/>
                  </a:lnTo>
                  <a:cubicBezTo>
                    <a:pt x="229756" y="66138"/>
                    <a:pt x="229489" y="65871"/>
                    <a:pt x="229489" y="65549"/>
                  </a:cubicBezTo>
                  <a:lnTo>
                    <a:pt x="229489" y="60758"/>
                  </a:lnTo>
                  <a:cubicBezTo>
                    <a:pt x="229489" y="60437"/>
                    <a:pt x="229756" y="60169"/>
                    <a:pt x="230077" y="60169"/>
                  </a:cubicBezTo>
                  <a:close/>
                  <a:moveTo>
                    <a:pt x="242818" y="60169"/>
                  </a:moveTo>
                  <a:cubicBezTo>
                    <a:pt x="243166" y="60169"/>
                    <a:pt x="243407" y="60437"/>
                    <a:pt x="243434" y="60758"/>
                  </a:cubicBezTo>
                  <a:lnTo>
                    <a:pt x="243434" y="65549"/>
                  </a:lnTo>
                  <a:cubicBezTo>
                    <a:pt x="243407" y="65871"/>
                    <a:pt x="243166" y="66138"/>
                    <a:pt x="242818" y="66138"/>
                  </a:cubicBezTo>
                  <a:lnTo>
                    <a:pt x="239071" y="66138"/>
                  </a:lnTo>
                  <a:cubicBezTo>
                    <a:pt x="238750" y="66138"/>
                    <a:pt x="238482" y="65871"/>
                    <a:pt x="238482" y="65549"/>
                  </a:cubicBezTo>
                  <a:lnTo>
                    <a:pt x="238482" y="60758"/>
                  </a:lnTo>
                  <a:cubicBezTo>
                    <a:pt x="238482" y="60437"/>
                    <a:pt x="238750" y="60169"/>
                    <a:pt x="239071" y="60169"/>
                  </a:cubicBezTo>
                  <a:close/>
                  <a:moveTo>
                    <a:pt x="251811" y="60169"/>
                  </a:moveTo>
                  <a:cubicBezTo>
                    <a:pt x="252159" y="60169"/>
                    <a:pt x="252427" y="60437"/>
                    <a:pt x="252427" y="60758"/>
                  </a:cubicBezTo>
                  <a:lnTo>
                    <a:pt x="252427" y="65549"/>
                  </a:lnTo>
                  <a:cubicBezTo>
                    <a:pt x="252427" y="65871"/>
                    <a:pt x="252159" y="66138"/>
                    <a:pt x="251811" y="66138"/>
                  </a:cubicBezTo>
                  <a:lnTo>
                    <a:pt x="248091" y="66138"/>
                  </a:lnTo>
                  <a:cubicBezTo>
                    <a:pt x="247743" y="66138"/>
                    <a:pt x="247475" y="65871"/>
                    <a:pt x="247475" y="65549"/>
                  </a:cubicBezTo>
                  <a:lnTo>
                    <a:pt x="247475" y="60758"/>
                  </a:lnTo>
                  <a:cubicBezTo>
                    <a:pt x="247475" y="60437"/>
                    <a:pt x="247743" y="60169"/>
                    <a:pt x="248091" y="60169"/>
                  </a:cubicBezTo>
                  <a:close/>
                  <a:moveTo>
                    <a:pt x="260804" y="60169"/>
                  </a:moveTo>
                  <a:cubicBezTo>
                    <a:pt x="261152" y="60169"/>
                    <a:pt x="261420" y="60437"/>
                    <a:pt x="261420" y="60758"/>
                  </a:cubicBezTo>
                  <a:lnTo>
                    <a:pt x="261420" y="65549"/>
                  </a:lnTo>
                  <a:cubicBezTo>
                    <a:pt x="261420" y="65871"/>
                    <a:pt x="261152" y="66138"/>
                    <a:pt x="260804" y="66138"/>
                  </a:cubicBezTo>
                  <a:lnTo>
                    <a:pt x="257084" y="66138"/>
                  </a:lnTo>
                  <a:cubicBezTo>
                    <a:pt x="256736" y="66138"/>
                    <a:pt x="256468" y="65871"/>
                    <a:pt x="256468" y="65549"/>
                  </a:cubicBezTo>
                  <a:lnTo>
                    <a:pt x="256468" y="60758"/>
                  </a:lnTo>
                  <a:cubicBezTo>
                    <a:pt x="256468" y="60437"/>
                    <a:pt x="256736" y="60169"/>
                    <a:pt x="257084" y="60169"/>
                  </a:cubicBezTo>
                  <a:close/>
                  <a:moveTo>
                    <a:pt x="0" y="0"/>
                  </a:moveTo>
                  <a:lnTo>
                    <a:pt x="0" y="70769"/>
                  </a:lnTo>
                  <a:lnTo>
                    <a:pt x="267790" y="70769"/>
                  </a:lnTo>
                  <a:lnTo>
                    <a:pt x="267790" y="55057"/>
                  </a:lnTo>
                  <a:lnTo>
                    <a:pt x="221031" y="55057"/>
                  </a:lnTo>
                  <a:cubicBezTo>
                    <a:pt x="220656" y="55057"/>
                    <a:pt x="220362" y="54763"/>
                    <a:pt x="220362" y="54388"/>
                  </a:cubicBezTo>
                  <a:lnTo>
                    <a:pt x="220362" y="13570"/>
                  </a:lnTo>
                  <a:cubicBezTo>
                    <a:pt x="220362" y="13196"/>
                    <a:pt x="220656" y="12901"/>
                    <a:pt x="221031" y="12901"/>
                  </a:cubicBezTo>
                  <a:lnTo>
                    <a:pt x="267790" y="12901"/>
                  </a:lnTo>
                  <a:lnTo>
                    <a:pt x="26779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2918"/>
                </a:solidFill>
              </a:endParaRPr>
            </a:p>
          </p:txBody>
        </p:sp>
        <p:sp>
          <p:nvSpPr>
            <p:cNvPr id="63" name="Google Shape;1373;p36">
              <a:extLst>
                <a:ext uri="{FF2B5EF4-FFF2-40B4-BE49-F238E27FC236}">
                  <a16:creationId xmlns:a16="http://schemas.microsoft.com/office/drawing/2014/main" id="{1EC6A641-1B1B-431B-BAF7-DA3C97890856}"/>
                </a:ext>
              </a:extLst>
            </p:cNvPr>
            <p:cNvSpPr/>
            <p:nvPr/>
          </p:nvSpPr>
          <p:spPr>
            <a:xfrm>
              <a:off x="4238597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374;p36">
              <a:extLst>
                <a:ext uri="{FF2B5EF4-FFF2-40B4-BE49-F238E27FC236}">
                  <a16:creationId xmlns:a16="http://schemas.microsoft.com/office/drawing/2014/main" id="{208E7B16-1C9D-42B0-B61E-0591D48E3405}"/>
                </a:ext>
              </a:extLst>
            </p:cNvPr>
            <p:cNvSpPr/>
            <p:nvPr/>
          </p:nvSpPr>
          <p:spPr>
            <a:xfrm>
              <a:off x="4420127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375;p36">
              <a:extLst>
                <a:ext uri="{FF2B5EF4-FFF2-40B4-BE49-F238E27FC236}">
                  <a16:creationId xmlns:a16="http://schemas.microsoft.com/office/drawing/2014/main" id="{B51696CE-54CA-47CA-960E-2F55B0ED9200}"/>
                </a:ext>
              </a:extLst>
            </p:cNvPr>
            <p:cNvSpPr/>
            <p:nvPr/>
          </p:nvSpPr>
          <p:spPr>
            <a:xfrm>
              <a:off x="4601658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376;p36">
              <a:extLst>
                <a:ext uri="{FF2B5EF4-FFF2-40B4-BE49-F238E27FC236}">
                  <a16:creationId xmlns:a16="http://schemas.microsoft.com/office/drawing/2014/main" id="{66CE89C2-DB1E-4B78-A6FF-DBF79FBF243B}"/>
                </a:ext>
              </a:extLst>
            </p:cNvPr>
            <p:cNvSpPr/>
            <p:nvPr/>
          </p:nvSpPr>
          <p:spPr>
            <a:xfrm>
              <a:off x="4783189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53" y="5380"/>
                  </a:cubicBezTo>
                  <a:lnTo>
                    <a:pt x="4953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377;p36">
              <a:extLst>
                <a:ext uri="{FF2B5EF4-FFF2-40B4-BE49-F238E27FC236}">
                  <a16:creationId xmlns:a16="http://schemas.microsoft.com/office/drawing/2014/main" id="{8EF41FAA-084F-47C9-86E5-D105D7593FE4}"/>
                </a:ext>
              </a:extLst>
            </p:cNvPr>
            <p:cNvSpPr/>
            <p:nvPr/>
          </p:nvSpPr>
          <p:spPr>
            <a:xfrm>
              <a:off x="4964740" y="3033765"/>
              <a:ext cx="99956" cy="121044"/>
            </a:xfrm>
            <a:custGeom>
              <a:avLst/>
              <a:gdLst/>
              <a:ahLst/>
              <a:cxnLst/>
              <a:rect l="l" t="t" r="r" b="b"/>
              <a:pathLst>
                <a:path w="4952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378;p36">
              <a:extLst>
                <a:ext uri="{FF2B5EF4-FFF2-40B4-BE49-F238E27FC236}">
                  <a16:creationId xmlns:a16="http://schemas.microsoft.com/office/drawing/2014/main" id="{902DC45D-332C-4490-822C-09DC957F7289}"/>
                </a:ext>
              </a:extLst>
            </p:cNvPr>
            <p:cNvSpPr/>
            <p:nvPr/>
          </p:nvSpPr>
          <p:spPr>
            <a:xfrm>
              <a:off x="5146270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7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379;p36">
              <a:extLst>
                <a:ext uri="{FF2B5EF4-FFF2-40B4-BE49-F238E27FC236}">
                  <a16:creationId xmlns:a16="http://schemas.microsoft.com/office/drawing/2014/main" id="{2D5AA18D-B4A8-4FE3-8FF0-C6F060A43B90}"/>
                </a:ext>
              </a:extLst>
            </p:cNvPr>
            <p:cNvSpPr/>
            <p:nvPr/>
          </p:nvSpPr>
          <p:spPr>
            <a:xfrm>
              <a:off x="5327801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96"/>
                  </a:cubicBezTo>
                  <a:lnTo>
                    <a:pt x="4364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64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380;p36">
              <a:extLst>
                <a:ext uri="{FF2B5EF4-FFF2-40B4-BE49-F238E27FC236}">
                  <a16:creationId xmlns:a16="http://schemas.microsoft.com/office/drawing/2014/main" id="{AF210FFC-AAA1-4491-879D-FB8AB94A9C28}"/>
                </a:ext>
              </a:extLst>
            </p:cNvPr>
            <p:cNvSpPr/>
            <p:nvPr/>
          </p:nvSpPr>
          <p:spPr>
            <a:xfrm>
              <a:off x="5509332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7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7" y="5996"/>
                  </a:cubicBezTo>
                  <a:lnTo>
                    <a:pt x="4337" y="5996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381;p36">
              <a:extLst>
                <a:ext uri="{FF2B5EF4-FFF2-40B4-BE49-F238E27FC236}">
                  <a16:creationId xmlns:a16="http://schemas.microsoft.com/office/drawing/2014/main" id="{F8BDD14A-B0BB-4FF2-A9B9-9B7998229654}"/>
                </a:ext>
              </a:extLst>
            </p:cNvPr>
            <p:cNvSpPr/>
            <p:nvPr/>
          </p:nvSpPr>
          <p:spPr>
            <a:xfrm>
              <a:off x="5691428" y="3033765"/>
              <a:ext cx="99411" cy="121044"/>
            </a:xfrm>
            <a:custGeom>
              <a:avLst/>
              <a:gdLst/>
              <a:ahLst/>
              <a:cxnLst/>
              <a:rect l="l" t="t" r="r" b="b"/>
              <a:pathLst>
                <a:path w="4925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382;p36">
              <a:extLst>
                <a:ext uri="{FF2B5EF4-FFF2-40B4-BE49-F238E27FC236}">
                  <a16:creationId xmlns:a16="http://schemas.microsoft.com/office/drawing/2014/main" id="{4C876BDA-4B28-406D-AFD0-EC6574D50FE6}"/>
                </a:ext>
              </a:extLst>
            </p:cNvPr>
            <p:cNvSpPr/>
            <p:nvPr/>
          </p:nvSpPr>
          <p:spPr>
            <a:xfrm>
              <a:off x="5872958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383;p36">
              <a:extLst>
                <a:ext uri="{FF2B5EF4-FFF2-40B4-BE49-F238E27FC236}">
                  <a16:creationId xmlns:a16="http://schemas.microsoft.com/office/drawing/2014/main" id="{DCCAC937-518E-4797-9564-181AA5D1A09D}"/>
                </a:ext>
              </a:extLst>
            </p:cNvPr>
            <p:cNvSpPr/>
            <p:nvPr/>
          </p:nvSpPr>
          <p:spPr>
            <a:xfrm>
              <a:off x="6054489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384;p36">
              <a:extLst>
                <a:ext uri="{FF2B5EF4-FFF2-40B4-BE49-F238E27FC236}">
                  <a16:creationId xmlns:a16="http://schemas.microsoft.com/office/drawing/2014/main" id="{32C493E1-2F75-47BB-A72C-5144B7855C97}"/>
                </a:ext>
              </a:extLst>
            </p:cNvPr>
            <p:cNvSpPr/>
            <p:nvPr/>
          </p:nvSpPr>
          <p:spPr>
            <a:xfrm>
              <a:off x="6236020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385;p36">
              <a:extLst>
                <a:ext uri="{FF2B5EF4-FFF2-40B4-BE49-F238E27FC236}">
                  <a16:creationId xmlns:a16="http://schemas.microsoft.com/office/drawing/2014/main" id="{9B28FDE3-C530-40F0-889E-7F0313518616}"/>
                </a:ext>
              </a:extLst>
            </p:cNvPr>
            <p:cNvSpPr/>
            <p:nvPr/>
          </p:nvSpPr>
          <p:spPr>
            <a:xfrm>
              <a:off x="6417571" y="3033765"/>
              <a:ext cx="99411" cy="121044"/>
            </a:xfrm>
            <a:custGeom>
              <a:avLst/>
              <a:gdLst/>
              <a:ahLst/>
              <a:cxnLst/>
              <a:rect l="l" t="t" r="r" b="b"/>
              <a:pathLst>
                <a:path w="4925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386;p36">
              <a:extLst>
                <a:ext uri="{FF2B5EF4-FFF2-40B4-BE49-F238E27FC236}">
                  <a16:creationId xmlns:a16="http://schemas.microsoft.com/office/drawing/2014/main" id="{1ACB3C97-7A78-4CF2-BD56-9B755C05510D}"/>
                </a:ext>
              </a:extLst>
            </p:cNvPr>
            <p:cNvSpPr/>
            <p:nvPr/>
          </p:nvSpPr>
          <p:spPr>
            <a:xfrm>
              <a:off x="6599101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387;p36">
              <a:extLst>
                <a:ext uri="{FF2B5EF4-FFF2-40B4-BE49-F238E27FC236}">
                  <a16:creationId xmlns:a16="http://schemas.microsoft.com/office/drawing/2014/main" id="{879DD3C1-08E2-44C7-AF4D-3EE3851AA400}"/>
                </a:ext>
              </a:extLst>
            </p:cNvPr>
            <p:cNvSpPr/>
            <p:nvPr/>
          </p:nvSpPr>
          <p:spPr>
            <a:xfrm>
              <a:off x="6780632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388;p36">
              <a:extLst>
                <a:ext uri="{FF2B5EF4-FFF2-40B4-BE49-F238E27FC236}">
                  <a16:creationId xmlns:a16="http://schemas.microsoft.com/office/drawing/2014/main" id="{DC3BF1D8-22D5-4E47-9DD3-19546F8C9F2B}"/>
                </a:ext>
              </a:extLst>
            </p:cNvPr>
            <p:cNvSpPr/>
            <p:nvPr/>
          </p:nvSpPr>
          <p:spPr>
            <a:xfrm>
              <a:off x="6962163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96"/>
                  </a:cubicBezTo>
                  <a:lnTo>
                    <a:pt x="4337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389;p36">
              <a:extLst>
                <a:ext uri="{FF2B5EF4-FFF2-40B4-BE49-F238E27FC236}">
                  <a16:creationId xmlns:a16="http://schemas.microsoft.com/office/drawing/2014/main" id="{6335A0C1-A9F1-49B1-8904-89C9E720F480}"/>
                </a:ext>
              </a:extLst>
            </p:cNvPr>
            <p:cNvSpPr/>
            <p:nvPr/>
          </p:nvSpPr>
          <p:spPr>
            <a:xfrm>
              <a:off x="7143714" y="3033765"/>
              <a:ext cx="99956" cy="121044"/>
            </a:xfrm>
            <a:custGeom>
              <a:avLst/>
              <a:gdLst/>
              <a:ahLst/>
              <a:cxnLst/>
              <a:rect l="l" t="t" r="r" b="b"/>
              <a:pathLst>
                <a:path w="4952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390;p36">
              <a:extLst>
                <a:ext uri="{FF2B5EF4-FFF2-40B4-BE49-F238E27FC236}">
                  <a16:creationId xmlns:a16="http://schemas.microsoft.com/office/drawing/2014/main" id="{F2988F0A-439B-42F4-B786-01C0EE15229D}"/>
                </a:ext>
              </a:extLst>
            </p:cNvPr>
            <p:cNvSpPr/>
            <p:nvPr/>
          </p:nvSpPr>
          <p:spPr>
            <a:xfrm>
              <a:off x="7325244" y="3033765"/>
              <a:ext cx="99956" cy="121044"/>
            </a:xfrm>
            <a:custGeom>
              <a:avLst/>
              <a:gdLst/>
              <a:ahLst/>
              <a:cxnLst/>
              <a:rect l="l" t="t" r="r" b="b"/>
              <a:pathLst>
                <a:path w="4952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63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63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391;p36">
              <a:extLst>
                <a:ext uri="{FF2B5EF4-FFF2-40B4-BE49-F238E27FC236}">
                  <a16:creationId xmlns:a16="http://schemas.microsoft.com/office/drawing/2014/main" id="{4BE038E5-85F2-40E9-8F0F-7F84BB6D4626}"/>
                </a:ext>
              </a:extLst>
            </p:cNvPr>
            <p:cNvSpPr/>
            <p:nvPr/>
          </p:nvSpPr>
          <p:spPr>
            <a:xfrm>
              <a:off x="7507320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392;p36">
              <a:extLst>
                <a:ext uri="{FF2B5EF4-FFF2-40B4-BE49-F238E27FC236}">
                  <a16:creationId xmlns:a16="http://schemas.microsoft.com/office/drawing/2014/main" id="{9CFA0607-F683-489B-A423-57A09602F299}"/>
                </a:ext>
              </a:extLst>
            </p:cNvPr>
            <p:cNvSpPr/>
            <p:nvPr/>
          </p:nvSpPr>
          <p:spPr>
            <a:xfrm>
              <a:off x="7688851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393;p36">
              <a:extLst>
                <a:ext uri="{FF2B5EF4-FFF2-40B4-BE49-F238E27FC236}">
                  <a16:creationId xmlns:a16="http://schemas.microsoft.com/office/drawing/2014/main" id="{C8A44C68-42BC-4658-9092-C28235D361AA}"/>
                </a:ext>
              </a:extLst>
            </p:cNvPr>
            <p:cNvSpPr/>
            <p:nvPr/>
          </p:nvSpPr>
          <p:spPr>
            <a:xfrm>
              <a:off x="7870381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394;p36">
              <a:extLst>
                <a:ext uri="{FF2B5EF4-FFF2-40B4-BE49-F238E27FC236}">
                  <a16:creationId xmlns:a16="http://schemas.microsoft.com/office/drawing/2014/main" id="{B84E2D82-193D-49A5-A8CE-C2A7EEFC72BB}"/>
                </a:ext>
              </a:extLst>
            </p:cNvPr>
            <p:cNvSpPr/>
            <p:nvPr/>
          </p:nvSpPr>
          <p:spPr>
            <a:xfrm>
              <a:off x="8051932" y="3033765"/>
              <a:ext cx="99411" cy="121044"/>
            </a:xfrm>
            <a:custGeom>
              <a:avLst/>
              <a:gdLst/>
              <a:ahLst/>
              <a:cxnLst/>
              <a:rect l="l" t="t" r="r" b="b"/>
              <a:pathLst>
                <a:path w="4925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395;p36">
              <a:extLst>
                <a:ext uri="{FF2B5EF4-FFF2-40B4-BE49-F238E27FC236}">
                  <a16:creationId xmlns:a16="http://schemas.microsoft.com/office/drawing/2014/main" id="{BD793825-8A72-4388-809B-1FB0CBCC1B91}"/>
                </a:ext>
              </a:extLst>
            </p:cNvPr>
            <p:cNvSpPr/>
            <p:nvPr/>
          </p:nvSpPr>
          <p:spPr>
            <a:xfrm>
              <a:off x="8233463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396;p36">
              <a:extLst>
                <a:ext uri="{FF2B5EF4-FFF2-40B4-BE49-F238E27FC236}">
                  <a16:creationId xmlns:a16="http://schemas.microsoft.com/office/drawing/2014/main" id="{E7B1441B-6FB8-42E3-A803-2CD6F81C6F12}"/>
                </a:ext>
              </a:extLst>
            </p:cNvPr>
            <p:cNvSpPr/>
            <p:nvPr/>
          </p:nvSpPr>
          <p:spPr>
            <a:xfrm>
              <a:off x="8414994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397;p36">
              <a:extLst>
                <a:ext uri="{FF2B5EF4-FFF2-40B4-BE49-F238E27FC236}">
                  <a16:creationId xmlns:a16="http://schemas.microsoft.com/office/drawing/2014/main" id="{6A6F8530-0D87-4922-9539-72CC13BE3098}"/>
                </a:ext>
              </a:extLst>
            </p:cNvPr>
            <p:cNvSpPr/>
            <p:nvPr/>
          </p:nvSpPr>
          <p:spPr>
            <a:xfrm>
              <a:off x="8596524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6" y="5996"/>
                  </a:cubicBezTo>
                  <a:lnTo>
                    <a:pt x="4337" y="5996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398;p36">
              <a:extLst>
                <a:ext uri="{FF2B5EF4-FFF2-40B4-BE49-F238E27FC236}">
                  <a16:creationId xmlns:a16="http://schemas.microsoft.com/office/drawing/2014/main" id="{60E1D598-F0F1-4986-A37B-FA5E4D852205}"/>
                </a:ext>
              </a:extLst>
            </p:cNvPr>
            <p:cNvSpPr/>
            <p:nvPr/>
          </p:nvSpPr>
          <p:spPr>
            <a:xfrm>
              <a:off x="8778075" y="3033765"/>
              <a:ext cx="99956" cy="121044"/>
            </a:xfrm>
            <a:custGeom>
              <a:avLst/>
              <a:gdLst/>
              <a:ahLst/>
              <a:cxnLst/>
              <a:rect l="l" t="t" r="r" b="b"/>
              <a:pathLst>
                <a:path w="4952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399;p36">
              <a:extLst>
                <a:ext uri="{FF2B5EF4-FFF2-40B4-BE49-F238E27FC236}">
                  <a16:creationId xmlns:a16="http://schemas.microsoft.com/office/drawing/2014/main" id="{E2FD7FD6-9962-475B-A7D6-233711A72B50}"/>
                </a:ext>
              </a:extLst>
            </p:cNvPr>
            <p:cNvSpPr/>
            <p:nvPr/>
          </p:nvSpPr>
          <p:spPr>
            <a:xfrm>
              <a:off x="8959606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400;p36">
              <a:extLst>
                <a:ext uri="{FF2B5EF4-FFF2-40B4-BE49-F238E27FC236}">
                  <a16:creationId xmlns:a16="http://schemas.microsoft.com/office/drawing/2014/main" id="{CD928145-888A-4D47-BC78-6DE06690915A}"/>
                </a:ext>
              </a:extLst>
            </p:cNvPr>
            <p:cNvSpPr/>
            <p:nvPr/>
          </p:nvSpPr>
          <p:spPr>
            <a:xfrm>
              <a:off x="4238597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401;p36">
              <a:extLst>
                <a:ext uri="{FF2B5EF4-FFF2-40B4-BE49-F238E27FC236}">
                  <a16:creationId xmlns:a16="http://schemas.microsoft.com/office/drawing/2014/main" id="{102707CC-3B57-48D1-935C-2CE2A4CD1958}"/>
                </a:ext>
              </a:extLst>
            </p:cNvPr>
            <p:cNvSpPr/>
            <p:nvPr/>
          </p:nvSpPr>
          <p:spPr>
            <a:xfrm>
              <a:off x="4420127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402;p36">
              <a:extLst>
                <a:ext uri="{FF2B5EF4-FFF2-40B4-BE49-F238E27FC236}">
                  <a16:creationId xmlns:a16="http://schemas.microsoft.com/office/drawing/2014/main" id="{1ED89566-5C6D-496E-AF53-39C3EAF614DF}"/>
                </a:ext>
              </a:extLst>
            </p:cNvPr>
            <p:cNvSpPr/>
            <p:nvPr/>
          </p:nvSpPr>
          <p:spPr>
            <a:xfrm>
              <a:off x="4601658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403;p36">
              <a:extLst>
                <a:ext uri="{FF2B5EF4-FFF2-40B4-BE49-F238E27FC236}">
                  <a16:creationId xmlns:a16="http://schemas.microsoft.com/office/drawing/2014/main" id="{9DEF8AA4-43C5-4FF7-9D65-43F440C4F2E4}"/>
                </a:ext>
              </a:extLst>
            </p:cNvPr>
            <p:cNvSpPr/>
            <p:nvPr/>
          </p:nvSpPr>
          <p:spPr>
            <a:xfrm>
              <a:off x="4783189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53" y="5380"/>
                  </a:cubicBezTo>
                  <a:lnTo>
                    <a:pt x="4953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404;p36">
              <a:extLst>
                <a:ext uri="{FF2B5EF4-FFF2-40B4-BE49-F238E27FC236}">
                  <a16:creationId xmlns:a16="http://schemas.microsoft.com/office/drawing/2014/main" id="{1A357FD7-3105-4CF7-B5DF-1FB42C970DE5}"/>
                </a:ext>
              </a:extLst>
            </p:cNvPr>
            <p:cNvSpPr/>
            <p:nvPr/>
          </p:nvSpPr>
          <p:spPr>
            <a:xfrm>
              <a:off x="4964740" y="4188886"/>
              <a:ext cx="99956" cy="120519"/>
            </a:xfrm>
            <a:custGeom>
              <a:avLst/>
              <a:gdLst/>
              <a:ahLst/>
              <a:cxnLst/>
              <a:rect l="l" t="t" r="r" b="b"/>
              <a:pathLst>
                <a:path w="4952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1405;p36">
              <a:extLst>
                <a:ext uri="{FF2B5EF4-FFF2-40B4-BE49-F238E27FC236}">
                  <a16:creationId xmlns:a16="http://schemas.microsoft.com/office/drawing/2014/main" id="{EC039C9D-7539-478B-A065-A2B96067EF4A}"/>
                </a:ext>
              </a:extLst>
            </p:cNvPr>
            <p:cNvSpPr/>
            <p:nvPr/>
          </p:nvSpPr>
          <p:spPr>
            <a:xfrm>
              <a:off x="5146270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7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1406;p36">
              <a:extLst>
                <a:ext uri="{FF2B5EF4-FFF2-40B4-BE49-F238E27FC236}">
                  <a16:creationId xmlns:a16="http://schemas.microsoft.com/office/drawing/2014/main" id="{EEB3A8F7-F208-4CD5-BDE4-711C6BF79F86}"/>
                </a:ext>
              </a:extLst>
            </p:cNvPr>
            <p:cNvSpPr/>
            <p:nvPr/>
          </p:nvSpPr>
          <p:spPr>
            <a:xfrm>
              <a:off x="5327801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69"/>
                  </a:cubicBezTo>
                  <a:lnTo>
                    <a:pt x="4364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64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1407;p36">
              <a:extLst>
                <a:ext uri="{FF2B5EF4-FFF2-40B4-BE49-F238E27FC236}">
                  <a16:creationId xmlns:a16="http://schemas.microsoft.com/office/drawing/2014/main" id="{0F77D515-60D7-4B63-B4FC-9C2AE7CD7B56}"/>
                </a:ext>
              </a:extLst>
            </p:cNvPr>
            <p:cNvSpPr/>
            <p:nvPr/>
          </p:nvSpPr>
          <p:spPr>
            <a:xfrm>
              <a:off x="5509332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7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7" y="5969"/>
                  </a:cubicBezTo>
                  <a:lnTo>
                    <a:pt x="4337" y="5969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1408;p36">
              <a:extLst>
                <a:ext uri="{FF2B5EF4-FFF2-40B4-BE49-F238E27FC236}">
                  <a16:creationId xmlns:a16="http://schemas.microsoft.com/office/drawing/2014/main" id="{89BDBB73-E914-47CB-AC73-A0B4DAF2E67D}"/>
                </a:ext>
              </a:extLst>
            </p:cNvPr>
            <p:cNvSpPr/>
            <p:nvPr/>
          </p:nvSpPr>
          <p:spPr>
            <a:xfrm>
              <a:off x="5691428" y="4188886"/>
              <a:ext cx="99411" cy="120519"/>
            </a:xfrm>
            <a:custGeom>
              <a:avLst/>
              <a:gdLst/>
              <a:ahLst/>
              <a:cxnLst/>
              <a:rect l="l" t="t" r="r" b="b"/>
              <a:pathLst>
                <a:path w="4925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1409;p36">
              <a:extLst>
                <a:ext uri="{FF2B5EF4-FFF2-40B4-BE49-F238E27FC236}">
                  <a16:creationId xmlns:a16="http://schemas.microsoft.com/office/drawing/2014/main" id="{2533CA13-B3C4-44DE-951B-A566FEF389DB}"/>
                </a:ext>
              </a:extLst>
            </p:cNvPr>
            <p:cNvSpPr/>
            <p:nvPr/>
          </p:nvSpPr>
          <p:spPr>
            <a:xfrm>
              <a:off x="5872958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410;p36">
              <a:extLst>
                <a:ext uri="{FF2B5EF4-FFF2-40B4-BE49-F238E27FC236}">
                  <a16:creationId xmlns:a16="http://schemas.microsoft.com/office/drawing/2014/main" id="{D0A22A60-8749-4BE1-9615-59A26C499324}"/>
                </a:ext>
              </a:extLst>
            </p:cNvPr>
            <p:cNvSpPr/>
            <p:nvPr/>
          </p:nvSpPr>
          <p:spPr>
            <a:xfrm>
              <a:off x="6054489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411;p36">
              <a:extLst>
                <a:ext uri="{FF2B5EF4-FFF2-40B4-BE49-F238E27FC236}">
                  <a16:creationId xmlns:a16="http://schemas.microsoft.com/office/drawing/2014/main" id="{251FA255-4CF6-45BF-BCD1-316AB56AC97E}"/>
                </a:ext>
              </a:extLst>
            </p:cNvPr>
            <p:cNvSpPr/>
            <p:nvPr/>
          </p:nvSpPr>
          <p:spPr>
            <a:xfrm>
              <a:off x="6236020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412;p36">
              <a:extLst>
                <a:ext uri="{FF2B5EF4-FFF2-40B4-BE49-F238E27FC236}">
                  <a16:creationId xmlns:a16="http://schemas.microsoft.com/office/drawing/2014/main" id="{D354F5B4-0C30-4BE0-B7AD-FFF9A45B92A2}"/>
                </a:ext>
              </a:extLst>
            </p:cNvPr>
            <p:cNvSpPr/>
            <p:nvPr/>
          </p:nvSpPr>
          <p:spPr>
            <a:xfrm>
              <a:off x="6417571" y="4188886"/>
              <a:ext cx="99411" cy="120519"/>
            </a:xfrm>
            <a:custGeom>
              <a:avLst/>
              <a:gdLst/>
              <a:ahLst/>
              <a:cxnLst/>
              <a:rect l="l" t="t" r="r" b="b"/>
              <a:pathLst>
                <a:path w="4925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413;p36">
              <a:extLst>
                <a:ext uri="{FF2B5EF4-FFF2-40B4-BE49-F238E27FC236}">
                  <a16:creationId xmlns:a16="http://schemas.microsoft.com/office/drawing/2014/main" id="{A574B8E5-EA35-4479-ACA5-BFCA4EA6A847}"/>
                </a:ext>
              </a:extLst>
            </p:cNvPr>
            <p:cNvSpPr/>
            <p:nvPr/>
          </p:nvSpPr>
          <p:spPr>
            <a:xfrm>
              <a:off x="6599101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414;p36">
              <a:extLst>
                <a:ext uri="{FF2B5EF4-FFF2-40B4-BE49-F238E27FC236}">
                  <a16:creationId xmlns:a16="http://schemas.microsoft.com/office/drawing/2014/main" id="{9AFE0DA0-36CF-4B9E-B374-06D94A3E2C68}"/>
                </a:ext>
              </a:extLst>
            </p:cNvPr>
            <p:cNvSpPr/>
            <p:nvPr/>
          </p:nvSpPr>
          <p:spPr>
            <a:xfrm>
              <a:off x="6780632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415;p36">
              <a:extLst>
                <a:ext uri="{FF2B5EF4-FFF2-40B4-BE49-F238E27FC236}">
                  <a16:creationId xmlns:a16="http://schemas.microsoft.com/office/drawing/2014/main" id="{6EC3831A-F51D-4B46-83EB-52C28183AF7E}"/>
                </a:ext>
              </a:extLst>
            </p:cNvPr>
            <p:cNvSpPr/>
            <p:nvPr/>
          </p:nvSpPr>
          <p:spPr>
            <a:xfrm>
              <a:off x="6962163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69"/>
                  </a:cubicBezTo>
                  <a:lnTo>
                    <a:pt x="4337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416;p36">
              <a:extLst>
                <a:ext uri="{FF2B5EF4-FFF2-40B4-BE49-F238E27FC236}">
                  <a16:creationId xmlns:a16="http://schemas.microsoft.com/office/drawing/2014/main" id="{7A1E29CA-245A-4F84-8213-7A1C230CD092}"/>
                </a:ext>
              </a:extLst>
            </p:cNvPr>
            <p:cNvSpPr/>
            <p:nvPr/>
          </p:nvSpPr>
          <p:spPr>
            <a:xfrm>
              <a:off x="7143714" y="4188886"/>
              <a:ext cx="99956" cy="120519"/>
            </a:xfrm>
            <a:custGeom>
              <a:avLst/>
              <a:gdLst/>
              <a:ahLst/>
              <a:cxnLst/>
              <a:rect l="l" t="t" r="r" b="b"/>
              <a:pathLst>
                <a:path w="4952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417;p36">
              <a:extLst>
                <a:ext uri="{FF2B5EF4-FFF2-40B4-BE49-F238E27FC236}">
                  <a16:creationId xmlns:a16="http://schemas.microsoft.com/office/drawing/2014/main" id="{3D628ECF-DB69-473A-98DC-AE1819CA1452}"/>
                </a:ext>
              </a:extLst>
            </p:cNvPr>
            <p:cNvSpPr/>
            <p:nvPr/>
          </p:nvSpPr>
          <p:spPr>
            <a:xfrm>
              <a:off x="7325244" y="4188886"/>
              <a:ext cx="99956" cy="120519"/>
            </a:xfrm>
            <a:custGeom>
              <a:avLst/>
              <a:gdLst/>
              <a:ahLst/>
              <a:cxnLst/>
              <a:rect l="l" t="t" r="r" b="b"/>
              <a:pathLst>
                <a:path w="4952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63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63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418;p36">
              <a:extLst>
                <a:ext uri="{FF2B5EF4-FFF2-40B4-BE49-F238E27FC236}">
                  <a16:creationId xmlns:a16="http://schemas.microsoft.com/office/drawing/2014/main" id="{8A41F739-D58D-49AF-BD1E-659BC952710D}"/>
                </a:ext>
              </a:extLst>
            </p:cNvPr>
            <p:cNvSpPr/>
            <p:nvPr/>
          </p:nvSpPr>
          <p:spPr>
            <a:xfrm>
              <a:off x="7507320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419;p36">
              <a:extLst>
                <a:ext uri="{FF2B5EF4-FFF2-40B4-BE49-F238E27FC236}">
                  <a16:creationId xmlns:a16="http://schemas.microsoft.com/office/drawing/2014/main" id="{B4DE4C1F-3636-46C0-AF71-98A3A214FCAF}"/>
                </a:ext>
              </a:extLst>
            </p:cNvPr>
            <p:cNvSpPr/>
            <p:nvPr/>
          </p:nvSpPr>
          <p:spPr>
            <a:xfrm>
              <a:off x="7688851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420;p36">
              <a:extLst>
                <a:ext uri="{FF2B5EF4-FFF2-40B4-BE49-F238E27FC236}">
                  <a16:creationId xmlns:a16="http://schemas.microsoft.com/office/drawing/2014/main" id="{2D84F557-02E5-43B3-91CF-BAB92D14A16C}"/>
                </a:ext>
              </a:extLst>
            </p:cNvPr>
            <p:cNvSpPr/>
            <p:nvPr/>
          </p:nvSpPr>
          <p:spPr>
            <a:xfrm>
              <a:off x="7870381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421;p36">
              <a:extLst>
                <a:ext uri="{FF2B5EF4-FFF2-40B4-BE49-F238E27FC236}">
                  <a16:creationId xmlns:a16="http://schemas.microsoft.com/office/drawing/2014/main" id="{54E6596E-A394-427D-AF2D-11F686A33B25}"/>
                </a:ext>
              </a:extLst>
            </p:cNvPr>
            <p:cNvSpPr/>
            <p:nvPr/>
          </p:nvSpPr>
          <p:spPr>
            <a:xfrm>
              <a:off x="8051932" y="4188886"/>
              <a:ext cx="99411" cy="120519"/>
            </a:xfrm>
            <a:custGeom>
              <a:avLst/>
              <a:gdLst/>
              <a:ahLst/>
              <a:cxnLst/>
              <a:rect l="l" t="t" r="r" b="b"/>
              <a:pathLst>
                <a:path w="4925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422;p36">
              <a:extLst>
                <a:ext uri="{FF2B5EF4-FFF2-40B4-BE49-F238E27FC236}">
                  <a16:creationId xmlns:a16="http://schemas.microsoft.com/office/drawing/2014/main" id="{15A9F835-C2E7-4871-9740-E6226EFA1596}"/>
                </a:ext>
              </a:extLst>
            </p:cNvPr>
            <p:cNvSpPr/>
            <p:nvPr/>
          </p:nvSpPr>
          <p:spPr>
            <a:xfrm>
              <a:off x="8233463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423;p36">
              <a:extLst>
                <a:ext uri="{FF2B5EF4-FFF2-40B4-BE49-F238E27FC236}">
                  <a16:creationId xmlns:a16="http://schemas.microsoft.com/office/drawing/2014/main" id="{A8A18217-7C12-4555-9C46-33A09412F841}"/>
                </a:ext>
              </a:extLst>
            </p:cNvPr>
            <p:cNvSpPr/>
            <p:nvPr/>
          </p:nvSpPr>
          <p:spPr>
            <a:xfrm>
              <a:off x="8414994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424;p36">
              <a:extLst>
                <a:ext uri="{FF2B5EF4-FFF2-40B4-BE49-F238E27FC236}">
                  <a16:creationId xmlns:a16="http://schemas.microsoft.com/office/drawing/2014/main" id="{FA7CE0EF-5DF7-4AE2-8D53-516376C77FF1}"/>
                </a:ext>
              </a:extLst>
            </p:cNvPr>
            <p:cNvSpPr/>
            <p:nvPr/>
          </p:nvSpPr>
          <p:spPr>
            <a:xfrm>
              <a:off x="8596524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6" y="5969"/>
                  </a:cubicBezTo>
                  <a:lnTo>
                    <a:pt x="4337" y="5969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425;p36">
              <a:extLst>
                <a:ext uri="{FF2B5EF4-FFF2-40B4-BE49-F238E27FC236}">
                  <a16:creationId xmlns:a16="http://schemas.microsoft.com/office/drawing/2014/main" id="{26F2DE11-7845-48B8-BDEC-F29F20BC9D12}"/>
                </a:ext>
              </a:extLst>
            </p:cNvPr>
            <p:cNvSpPr/>
            <p:nvPr/>
          </p:nvSpPr>
          <p:spPr>
            <a:xfrm>
              <a:off x="8778075" y="4188886"/>
              <a:ext cx="99956" cy="120519"/>
            </a:xfrm>
            <a:custGeom>
              <a:avLst/>
              <a:gdLst/>
              <a:ahLst/>
              <a:cxnLst/>
              <a:rect l="l" t="t" r="r" b="b"/>
              <a:pathLst>
                <a:path w="4952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426;p36">
              <a:extLst>
                <a:ext uri="{FF2B5EF4-FFF2-40B4-BE49-F238E27FC236}">
                  <a16:creationId xmlns:a16="http://schemas.microsoft.com/office/drawing/2014/main" id="{C5774A12-B2BC-4444-AA91-5A970B9D1A94}"/>
                </a:ext>
              </a:extLst>
            </p:cNvPr>
            <p:cNvSpPr/>
            <p:nvPr/>
          </p:nvSpPr>
          <p:spPr>
            <a:xfrm>
              <a:off x="8959606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427;p36">
              <a:extLst>
                <a:ext uri="{FF2B5EF4-FFF2-40B4-BE49-F238E27FC236}">
                  <a16:creationId xmlns:a16="http://schemas.microsoft.com/office/drawing/2014/main" id="{A6CF766C-98AC-4DF9-B58E-79F5FC97E41F}"/>
                </a:ext>
              </a:extLst>
            </p:cNvPr>
            <p:cNvSpPr/>
            <p:nvPr/>
          </p:nvSpPr>
          <p:spPr>
            <a:xfrm>
              <a:off x="3875535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428;p36">
              <a:extLst>
                <a:ext uri="{FF2B5EF4-FFF2-40B4-BE49-F238E27FC236}">
                  <a16:creationId xmlns:a16="http://schemas.microsoft.com/office/drawing/2014/main" id="{81087D89-0C24-43E9-98B1-9622E080174F}"/>
                </a:ext>
              </a:extLst>
            </p:cNvPr>
            <p:cNvSpPr/>
            <p:nvPr/>
          </p:nvSpPr>
          <p:spPr>
            <a:xfrm>
              <a:off x="4057066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429;p36">
              <a:extLst>
                <a:ext uri="{FF2B5EF4-FFF2-40B4-BE49-F238E27FC236}">
                  <a16:creationId xmlns:a16="http://schemas.microsoft.com/office/drawing/2014/main" id="{8C8DB969-1468-4C68-9AA1-3105E420F5FF}"/>
                </a:ext>
              </a:extLst>
            </p:cNvPr>
            <p:cNvSpPr/>
            <p:nvPr/>
          </p:nvSpPr>
          <p:spPr>
            <a:xfrm>
              <a:off x="3875535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430;p36">
              <a:extLst>
                <a:ext uri="{FF2B5EF4-FFF2-40B4-BE49-F238E27FC236}">
                  <a16:creationId xmlns:a16="http://schemas.microsoft.com/office/drawing/2014/main" id="{06853A40-6A88-4E21-8F4A-B1BD62B58EEC}"/>
                </a:ext>
              </a:extLst>
            </p:cNvPr>
            <p:cNvSpPr/>
            <p:nvPr/>
          </p:nvSpPr>
          <p:spPr>
            <a:xfrm>
              <a:off x="4057066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F8ECA47B-6B89-44BC-957A-A1407578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53" y="315296"/>
            <a:ext cx="7301297" cy="1004042"/>
          </a:xfrm>
        </p:spPr>
        <p:txBody>
          <a:bodyPr/>
          <a:lstStyle/>
          <a:p>
            <a:r>
              <a:rPr lang="pt-BR" sz="4000" dirty="0"/>
              <a:t>Descritivo do cenário do Sistema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81771FC-07D4-46D7-9A0E-0007E72148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69746" y="1518128"/>
            <a:ext cx="9186583" cy="4926800"/>
          </a:xfrm>
        </p:spPr>
        <p:txBody>
          <a:bodyPr/>
          <a:lstStyle/>
          <a:p>
            <a:pPr marL="717550" indent="-565150"/>
            <a:r>
              <a:rPr lang="pt-BR" dirty="0"/>
              <a:t>O Sistema Agendamento de Cinema visa permitir que os Funcionários possam gerenciara agenda do cinema </a:t>
            </a:r>
            <a:r>
              <a:rPr lang="pt-BR" dirty="0" err="1"/>
              <a:t>CineMax</a:t>
            </a:r>
            <a:r>
              <a:rPr lang="pt-BR" dirty="0"/>
              <a:t>.</a:t>
            </a:r>
          </a:p>
          <a:p>
            <a:pPr marL="717550" indent="-565150"/>
            <a:endParaRPr lang="pt-BR" dirty="0"/>
          </a:p>
          <a:p>
            <a:pPr marL="717550" indent="-565150"/>
            <a:r>
              <a:rPr lang="pt-BR" dirty="0"/>
              <a:t>O </a:t>
            </a:r>
            <a:r>
              <a:rPr lang="pt-BR" dirty="0" err="1"/>
              <a:t>CineMax</a:t>
            </a:r>
            <a:r>
              <a:rPr lang="pt-BR" dirty="0"/>
              <a:t>  apresenta porte pequeno com apenas seis salas e tem como proposta inovadora ser voltado especificamente para relaxamento pós jornada de trabalho, esse novo tipo de </a:t>
            </a:r>
            <a:r>
              <a:rPr lang="pt-BR" dirty="0" err="1"/>
              <a:t>happy</a:t>
            </a:r>
            <a:r>
              <a:rPr lang="pt-BR" dirty="0"/>
              <a:t> </a:t>
            </a:r>
            <a:r>
              <a:rPr lang="pt-BR" dirty="0" err="1"/>
              <a:t>our</a:t>
            </a:r>
            <a:r>
              <a:rPr lang="pt-BR" dirty="0"/>
              <a:t> acarreta em características únicas como suas salas terem sessões únicas e todas elas ocorrerem às 19 horas.</a:t>
            </a:r>
          </a:p>
          <a:p>
            <a:pPr marL="717550" indent="-565150"/>
            <a:endParaRPr lang="pt-BR" dirty="0"/>
          </a:p>
          <a:p>
            <a:pPr marL="717550" indent="-565150"/>
            <a:r>
              <a:rPr lang="pt-BR" dirty="0"/>
              <a:t>Todo o gerenciamento é realizado por funcionários com licença de acesso restrito a esse sistema.</a:t>
            </a:r>
          </a:p>
        </p:txBody>
      </p:sp>
    </p:spTree>
    <p:extLst>
      <p:ext uri="{BB962C8B-B14F-4D97-AF65-F5344CB8AC3E}">
        <p14:creationId xmlns:p14="http://schemas.microsoft.com/office/powerpoint/2010/main" val="14839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18;p36">
            <a:extLst>
              <a:ext uri="{FF2B5EF4-FFF2-40B4-BE49-F238E27FC236}">
                <a16:creationId xmlns:a16="http://schemas.microsoft.com/office/drawing/2014/main" id="{7F1465A4-3D21-4B68-B68C-C4FA353E3195}"/>
              </a:ext>
            </a:extLst>
          </p:cNvPr>
          <p:cNvGrpSpPr/>
          <p:nvPr/>
        </p:nvGrpSpPr>
        <p:grpSpPr>
          <a:xfrm rot="4907090">
            <a:off x="-2178933" y="2328872"/>
            <a:ext cx="7091796" cy="2281992"/>
            <a:chOff x="3782600" y="2377875"/>
            <a:chExt cx="5634424" cy="2222926"/>
          </a:xfrm>
        </p:grpSpPr>
        <p:sp>
          <p:nvSpPr>
            <p:cNvPr id="9" name="Google Shape;1319;p36">
              <a:extLst>
                <a:ext uri="{FF2B5EF4-FFF2-40B4-BE49-F238E27FC236}">
                  <a16:creationId xmlns:a16="http://schemas.microsoft.com/office/drawing/2014/main" id="{0F073D16-5E9F-45F6-AD15-D00F2386202E}"/>
                </a:ext>
              </a:extLst>
            </p:cNvPr>
            <p:cNvSpPr/>
            <p:nvPr/>
          </p:nvSpPr>
          <p:spPr>
            <a:xfrm>
              <a:off x="3856076" y="2377875"/>
              <a:ext cx="5560947" cy="2222926"/>
            </a:xfrm>
            <a:custGeom>
              <a:avLst/>
              <a:gdLst/>
              <a:ahLst/>
              <a:cxnLst/>
              <a:rect l="l" t="t" r="r" b="b"/>
              <a:pathLst>
                <a:path w="275499" h="110114" extrusionOk="0">
                  <a:moveTo>
                    <a:pt x="15185" y="3685"/>
                  </a:moveTo>
                  <a:cubicBezTo>
                    <a:pt x="15217" y="3685"/>
                    <a:pt x="15250" y="3688"/>
                    <a:pt x="15283" y="3694"/>
                  </a:cubicBezTo>
                  <a:lnTo>
                    <a:pt x="19004" y="4256"/>
                  </a:lnTo>
                  <a:cubicBezTo>
                    <a:pt x="19325" y="4283"/>
                    <a:pt x="19539" y="4604"/>
                    <a:pt x="19486" y="4925"/>
                  </a:cubicBezTo>
                  <a:lnTo>
                    <a:pt x="18790" y="9662"/>
                  </a:lnTo>
                  <a:cubicBezTo>
                    <a:pt x="18742" y="9950"/>
                    <a:pt x="18478" y="10152"/>
                    <a:pt x="18193" y="10152"/>
                  </a:cubicBezTo>
                  <a:cubicBezTo>
                    <a:pt x="18160" y="10152"/>
                    <a:pt x="18127" y="10150"/>
                    <a:pt x="18094" y="10144"/>
                  </a:cubicBezTo>
                  <a:lnTo>
                    <a:pt x="14400" y="9609"/>
                  </a:lnTo>
                  <a:cubicBezTo>
                    <a:pt x="14079" y="9555"/>
                    <a:pt x="13838" y="9234"/>
                    <a:pt x="13891" y="8913"/>
                  </a:cubicBezTo>
                  <a:lnTo>
                    <a:pt x="14614" y="4175"/>
                  </a:lnTo>
                  <a:cubicBezTo>
                    <a:pt x="14662" y="3887"/>
                    <a:pt x="14904" y="3685"/>
                    <a:pt x="15185" y="3685"/>
                  </a:cubicBezTo>
                  <a:close/>
                  <a:moveTo>
                    <a:pt x="24106" y="5024"/>
                  </a:moveTo>
                  <a:cubicBezTo>
                    <a:pt x="24136" y="5024"/>
                    <a:pt x="24166" y="5027"/>
                    <a:pt x="24196" y="5032"/>
                  </a:cubicBezTo>
                  <a:lnTo>
                    <a:pt x="27890" y="5594"/>
                  </a:lnTo>
                  <a:cubicBezTo>
                    <a:pt x="28211" y="5648"/>
                    <a:pt x="28425" y="5942"/>
                    <a:pt x="28398" y="6263"/>
                  </a:cubicBezTo>
                  <a:lnTo>
                    <a:pt x="27676" y="11001"/>
                  </a:lnTo>
                  <a:cubicBezTo>
                    <a:pt x="27627" y="11292"/>
                    <a:pt x="27381" y="11517"/>
                    <a:pt x="27077" y="11517"/>
                  </a:cubicBezTo>
                  <a:cubicBezTo>
                    <a:pt x="27045" y="11517"/>
                    <a:pt x="27013" y="11514"/>
                    <a:pt x="26980" y="11509"/>
                  </a:cubicBezTo>
                  <a:lnTo>
                    <a:pt x="23286" y="10947"/>
                  </a:lnTo>
                  <a:cubicBezTo>
                    <a:pt x="22965" y="10894"/>
                    <a:pt x="22751" y="10599"/>
                    <a:pt x="22778" y="10251"/>
                  </a:cubicBezTo>
                  <a:lnTo>
                    <a:pt x="23500" y="5540"/>
                  </a:lnTo>
                  <a:cubicBezTo>
                    <a:pt x="23549" y="5250"/>
                    <a:pt x="23817" y="5024"/>
                    <a:pt x="24106" y="5024"/>
                  </a:cubicBezTo>
                  <a:close/>
                  <a:moveTo>
                    <a:pt x="32992" y="6363"/>
                  </a:moveTo>
                  <a:cubicBezTo>
                    <a:pt x="33022" y="6363"/>
                    <a:pt x="33052" y="6365"/>
                    <a:pt x="33082" y="6370"/>
                  </a:cubicBezTo>
                  <a:lnTo>
                    <a:pt x="36776" y="6932"/>
                  </a:lnTo>
                  <a:cubicBezTo>
                    <a:pt x="37097" y="6986"/>
                    <a:pt x="37338" y="7280"/>
                    <a:pt x="37285" y="7628"/>
                  </a:cubicBezTo>
                  <a:lnTo>
                    <a:pt x="36562" y="12339"/>
                  </a:lnTo>
                  <a:cubicBezTo>
                    <a:pt x="36514" y="12651"/>
                    <a:pt x="36272" y="12856"/>
                    <a:pt x="35991" y="12856"/>
                  </a:cubicBezTo>
                  <a:cubicBezTo>
                    <a:pt x="35959" y="12856"/>
                    <a:pt x="35926" y="12853"/>
                    <a:pt x="35893" y="12848"/>
                  </a:cubicBezTo>
                  <a:lnTo>
                    <a:pt x="32172" y="12285"/>
                  </a:lnTo>
                  <a:cubicBezTo>
                    <a:pt x="31851" y="12232"/>
                    <a:pt x="31637" y="11937"/>
                    <a:pt x="31691" y="11616"/>
                  </a:cubicBezTo>
                  <a:lnTo>
                    <a:pt x="32413" y="6879"/>
                  </a:lnTo>
                  <a:cubicBezTo>
                    <a:pt x="32438" y="6588"/>
                    <a:pt x="32703" y="6363"/>
                    <a:pt x="32992" y="6363"/>
                  </a:cubicBezTo>
                  <a:close/>
                  <a:moveTo>
                    <a:pt x="41870" y="7727"/>
                  </a:moveTo>
                  <a:cubicBezTo>
                    <a:pt x="41903" y="7727"/>
                    <a:pt x="41936" y="7730"/>
                    <a:pt x="41969" y="7735"/>
                  </a:cubicBezTo>
                  <a:lnTo>
                    <a:pt x="45689" y="8297"/>
                  </a:lnTo>
                  <a:cubicBezTo>
                    <a:pt x="46010" y="8351"/>
                    <a:pt x="46224" y="8645"/>
                    <a:pt x="46171" y="8966"/>
                  </a:cubicBezTo>
                  <a:lnTo>
                    <a:pt x="45448" y="13704"/>
                  </a:lnTo>
                  <a:cubicBezTo>
                    <a:pt x="45423" y="14007"/>
                    <a:pt x="45136" y="14215"/>
                    <a:pt x="44833" y="14215"/>
                  </a:cubicBezTo>
                  <a:cubicBezTo>
                    <a:pt x="44815" y="14215"/>
                    <a:pt x="44797" y="14214"/>
                    <a:pt x="44779" y="14213"/>
                  </a:cubicBezTo>
                  <a:lnTo>
                    <a:pt x="41085" y="13650"/>
                  </a:lnTo>
                  <a:cubicBezTo>
                    <a:pt x="40764" y="13597"/>
                    <a:pt x="40523" y="13276"/>
                    <a:pt x="40577" y="12955"/>
                  </a:cubicBezTo>
                  <a:lnTo>
                    <a:pt x="41300" y="8217"/>
                  </a:lnTo>
                  <a:cubicBezTo>
                    <a:pt x="41348" y="7929"/>
                    <a:pt x="41589" y="7727"/>
                    <a:pt x="41870" y="7727"/>
                  </a:cubicBezTo>
                  <a:close/>
                  <a:moveTo>
                    <a:pt x="50785" y="9066"/>
                  </a:moveTo>
                  <a:cubicBezTo>
                    <a:pt x="50817" y="9066"/>
                    <a:pt x="50849" y="9069"/>
                    <a:pt x="50882" y="9074"/>
                  </a:cubicBezTo>
                  <a:lnTo>
                    <a:pt x="54575" y="9636"/>
                  </a:lnTo>
                  <a:cubicBezTo>
                    <a:pt x="54896" y="9689"/>
                    <a:pt x="55111" y="9984"/>
                    <a:pt x="55084" y="10305"/>
                  </a:cubicBezTo>
                  <a:lnTo>
                    <a:pt x="54361" y="15042"/>
                  </a:lnTo>
                  <a:cubicBezTo>
                    <a:pt x="54313" y="15333"/>
                    <a:pt x="54045" y="15558"/>
                    <a:pt x="53756" y="15558"/>
                  </a:cubicBezTo>
                  <a:cubicBezTo>
                    <a:pt x="53726" y="15558"/>
                    <a:pt x="53695" y="15556"/>
                    <a:pt x="53665" y="15551"/>
                  </a:cubicBezTo>
                  <a:lnTo>
                    <a:pt x="49972" y="14989"/>
                  </a:lnTo>
                  <a:cubicBezTo>
                    <a:pt x="49650" y="14935"/>
                    <a:pt x="49436" y="14641"/>
                    <a:pt x="49463" y="14320"/>
                  </a:cubicBezTo>
                  <a:lnTo>
                    <a:pt x="50186" y="9582"/>
                  </a:lnTo>
                  <a:cubicBezTo>
                    <a:pt x="50234" y="9291"/>
                    <a:pt x="50480" y="9066"/>
                    <a:pt x="50785" y="9066"/>
                  </a:cubicBezTo>
                  <a:close/>
                  <a:moveTo>
                    <a:pt x="59713" y="10410"/>
                  </a:moveTo>
                  <a:cubicBezTo>
                    <a:pt x="59732" y="10410"/>
                    <a:pt x="59750" y="10410"/>
                    <a:pt x="59768" y="10412"/>
                  </a:cubicBezTo>
                  <a:lnTo>
                    <a:pt x="63461" y="10974"/>
                  </a:lnTo>
                  <a:cubicBezTo>
                    <a:pt x="63783" y="11027"/>
                    <a:pt x="64024" y="11349"/>
                    <a:pt x="63970" y="11670"/>
                  </a:cubicBezTo>
                  <a:lnTo>
                    <a:pt x="63247" y="16407"/>
                  </a:lnTo>
                  <a:cubicBezTo>
                    <a:pt x="63199" y="16695"/>
                    <a:pt x="62958" y="16897"/>
                    <a:pt x="62677" y="16897"/>
                  </a:cubicBezTo>
                  <a:cubicBezTo>
                    <a:pt x="62644" y="16897"/>
                    <a:pt x="62611" y="16895"/>
                    <a:pt x="62578" y="16889"/>
                  </a:cubicBezTo>
                  <a:lnTo>
                    <a:pt x="58858" y="16327"/>
                  </a:lnTo>
                  <a:cubicBezTo>
                    <a:pt x="58537" y="16300"/>
                    <a:pt x="58322" y="15979"/>
                    <a:pt x="58376" y="15658"/>
                  </a:cubicBezTo>
                  <a:lnTo>
                    <a:pt x="59072" y="10920"/>
                  </a:lnTo>
                  <a:cubicBezTo>
                    <a:pt x="59122" y="10617"/>
                    <a:pt x="59411" y="10410"/>
                    <a:pt x="59713" y="10410"/>
                  </a:cubicBezTo>
                  <a:close/>
                  <a:moveTo>
                    <a:pt x="68556" y="11769"/>
                  </a:moveTo>
                  <a:cubicBezTo>
                    <a:pt x="68588" y="11769"/>
                    <a:pt x="68621" y="11771"/>
                    <a:pt x="68654" y="11777"/>
                  </a:cubicBezTo>
                  <a:lnTo>
                    <a:pt x="72348" y="12339"/>
                  </a:lnTo>
                  <a:cubicBezTo>
                    <a:pt x="72696" y="12392"/>
                    <a:pt x="72910" y="12687"/>
                    <a:pt x="72856" y="13008"/>
                  </a:cubicBezTo>
                  <a:lnTo>
                    <a:pt x="72134" y="17746"/>
                  </a:lnTo>
                  <a:cubicBezTo>
                    <a:pt x="72085" y="18037"/>
                    <a:pt x="71839" y="18262"/>
                    <a:pt x="71554" y="18262"/>
                  </a:cubicBezTo>
                  <a:cubicBezTo>
                    <a:pt x="71525" y="18262"/>
                    <a:pt x="71495" y="18259"/>
                    <a:pt x="71464" y="18254"/>
                  </a:cubicBezTo>
                  <a:lnTo>
                    <a:pt x="67771" y="17692"/>
                  </a:lnTo>
                  <a:cubicBezTo>
                    <a:pt x="67423" y="17639"/>
                    <a:pt x="67209" y="17344"/>
                    <a:pt x="67262" y="16996"/>
                  </a:cubicBezTo>
                  <a:lnTo>
                    <a:pt x="67985" y="12259"/>
                  </a:lnTo>
                  <a:cubicBezTo>
                    <a:pt x="68033" y="11971"/>
                    <a:pt x="68275" y="11769"/>
                    <a:pt x="68556" y="11769"/>
                  </a:cubicBezTo>
                  <a:close/>
                  <a:moveTo>
                    <a:pt x="77450" y="13108"/>
                  </a:moveTo>
                  <a:cubicBezTo>
                    <a:pt x="77480" y="13108"/>
                    <a:pt x="77510" y="13110"/>
                    <a:pt x="77540" y="13115"/>
                  </a:cubicBezTo>
                  <a:lnTo>
                    <a:pt x="81261" y="13677"/>
                  </a:lnTo>
                  <a:cubicBezTo>
                    <a:pt x="81582" y="13731"/>
                    <a:pt x="81796" y="14025"/>
                    <a:pt x="81742" y="14373"/>
                  </a:cubicBezTo>
                  <a:lnTo>
                    <a:pt x="81046" y="19084"/>
                  </a:lnTo>
                  <a:cubicBezTo>
                    <a:pt x="80998" y="19375"/>
                    <a:pt x="80730" y="19600"/>
                    <a:pt x="80441" y="19600"/>
                  </a:cubicBezTo>
                  <a:cubicBezTo>
                    <a:pt x="80411" y="19600"/>
                    <a:pt x="80381" y="19597"/>
                    <a:pt x="80351" y="19592"/>
                  </a:cubicBezTo>
                  <a:lnTo>
                    <a:pt x="76657" y="19030"/>
                  </a:lnTo>
                  <a:cubicBezTo>
                    <a:pt x="76336" y="18977"/>
                    <a:pt x="76095" y="18682"/>
                    <a:pt x="76148" y="18361"/>
                  </a:cubicBezTo>
                  <a:lnTo>
                    <a:pt x="76871" y="13624"/>
                  </a:lnTo>
                  <a:cubicBezTo>
                    <a:pt x="76920" y="13333"/>
                    <a:pt x="77166" y="13108"/>
                    <a:pt x="77450" y="13108"/>
                  </a:cubicBezTo>
                  <a:close/>
                  <a:moveTo>
                    <a:pt x="86399" y="14451"/>
                  </a:moveTo>
                  <a:cubicBezTo>
                    <a:pt x="86417" y="14451"/>
                    <a:pt x="86435" y="14452"/>
                    <a:pt x="86453" y="14453"/>
                  </a:cubicBezTo>
                  <a:lnTo>
                    <a:pt x="90147" y="15016"/>
                  </a:lnTo>
                  <a:cubicBezTo>
                    <a:pt x="90468" y="15069"/>
                    <a:pt x="90682" y="15390"/>
                    <a:pt x="90655" y="15711"/>
                  </a:cubicBezTo>
                  <a:lnTo>
                    <a:pt x="89933" y="20449"/>
                  </a:lnTo>
                  <a:cubicBezTo>
                    <a:pt x="89882" y="20752"/>
                    <a:pt x="89617" y="20960"/>
                    <a:pt x="89295" y="20960"/>
                  </a:cubicBezTo>
                  <a:cubicBezTo>
                    <a:pt x="89276" y="20960"/>
                    <a:pt x="89256" y="20959"/>
                    <a:pt x="89237" y="20958"/>
                  </a:cubicBezTo>
                  <a:lnTo>
                    <a:pt x="85543" y="20395"/>
                  </a:lnTo>
                  <a:cubicBezTo>
                    <a:pt x="85222" y="20342"/>
                    <a:pt x="85008" y="20021"/>
                    <a:pt x="85061" y="19700"/>
                  </a:cubicBezTo>
                  <a:lnTo>
                    <a:pt x="85757" y="14962"/>
                  </a:lnTo>
                  <a:cubicBezTo>
                    <a:pt x="85808" y="14659"/>
                    <a:pt x="86097" y="14451"/>
                    <a:pt x="86399" y="14451"/>
                  </a:cubicBezTo>
                  <a:close/>
                  <a:moveTo>
                    <a:pt x="95241" y="15810"/>
                  </a:moveTo>
                  <a:cubicBezTo>
                    <a:pt x="95273" y="15810"/>
                    <a:pt x="95306" y="15813"/>
                    <a:pt x="95339" y="15818"/>
                  </a:cubicBezTo>
                  <a:lnTo>
                    <a:pt x="99033" y="16381"/>
                  </a:lnTo>
                  <a:cubicBezTo>
                    <a:pt x="99354" y="16434"/>
                    <a:pt x="99595" y="16729"/>
                    <a:pt x="99542" y="17050"/>
                  </a:cubicBezTo>
                  <a:lnTo>
                    <a:pt x="98819" y="21787"/>
                  </a:lnTo>
                  <a:cubicBezTo>
                    <a:pt x="98770" y="22078"/>
                    <a:pt x="98524" y="22303"/>
                    <a:pt x="98240" y="22303"/>
                  </a:cubicBezTo>
                  <a:cubicBezTo>
                    <a:pt x="98210" y="22303"/>
                    <a:pt x="98180" y="22301"/>
                    <a:pt x="98150" y="22296"/>
                  </a:cubicBezTo>
                  <a:lnTo>
                    <a:pt x="94456" y="21734"/>
                  </a:lnTo>
                  <a:cubicBezTo>
                    <a:pt x="94108" y="21680"/>
                    <a:pt x="93894" y="21386"/>
                    <a:pt x="93948" y="21038"/>
                  </a:cubicBezTo>
                  <a:lnTo>
                    <a:pt x="94670" y="16327"/>
                  </a:lnTo>
                  <a:cubicBezTo>
                    <a:pt x="94694" y="16015"/>
                    <a:pt x="94955" y="15810"/>
                    <a:pt x="95241" y="15810"/>
                  </a:cubicBezTo>
                  <a:close/>
                  <a:moveTo>
                    <a:pt x="104136" y="17149"/>
                  </a:moveTo>
                  <a:cubicBezTo>
                    <a:pt x="104165" y="17149"/>
                    <a:pt x="104195" y="17152"/>
                    <a:pt x="104226" y="17157"/>
                  </a:cubicBezTo>
                  <a:lnTo>
                    <a:pt x="107946" y="17719"/>
                  </a:lnTo>
                  <a:cubicBezTo>
                    <a:pt x="108267" y="17772"/>
                    <a:pt x="108481" y="18067"/>
                    <a:pt x="108428" y="18415"/>
                  </a:cubicBezTo>
                  <a:lnTo>
                    <a:pt x="107705" y="23126"/>
                  </a:lnTo>
                  <a:cubicBezTo>
                    <a:pt x="107681" y="23438"/>
                    <a:pt x="107420" y="23642"/>
                    <a:pt x="107135" y="23642"/>
                  </a:cubicBezTo>
                  <a:cubicBezTo>
                    <a:pt x="107102" y="23642"/>
                    <a:pt x="107069" y="23640"/>
                    <a:pt x="107036" y="23634"/>
                  </a:cubicBezTo>
                  <a:lnTo>
                    <a:pt x="103342" y="23072"/>
                  </a:lnTo>
                  <a:cubicBezTo>
                    <a:pt x="103021" y="23018"/>
                    <a:pt x="102780" y="22724"/>
                    <a:pt x="102834" y="22403"/>
                  </a:cubicBezTo>
                  <a:lnTo>
                    <a:pt x="103556" y="17665"/>
                  </a:lnTo>
                  <a:cubicBezTo>
                    <a:pt x="103605" y="17374"/>
                    <a:pt x="103851" y="17149"/>
                    <a:pt x="104136" y="17149"/>
                  </a:cubicBezTo>
                  <a:close/>
                  <a:moveTo>
                    <a:pt x="113033" y="18514"/>
                  </a:moveTo>
                  <a:cubicBezTo>
                    <a:pt x="113068" y="18514"/>
                    <a:pt x="113103" y="18516"/>
                    <a:pt x="113139" y="18522"/>
                  </a:cubicBezTo>
                  <a:lnTo>
                    <a:pt x="116832" y="19084"/>
                  </a:lnTo>
                  <a:cubicBezTo>
                    <a:pt x="117153" y="19137"/>
                    <a:pt x="117367" y="19432"/>
                    <a:pt x="117341" y="19753"/>
                  </a:cubicBezTo>
                  <a:lnTo>
                    <a:pt x="116618" y="24491"/>
                  </a:lnTo>
                  <a:cubicBezTo>
                    <a:pt x="116570" y="24782"/>
                    <a:pt x="116301" y="25007"/>
                    <a:pt x="116013" y="25007"/>
                  </a:cubicBezTo>
                  <a:cubicBezTo>
                    <a:pt x="115983" y="25007"/>
                    <a:pt x="115952" y="25004"/>
                    <a:pt x="115922" y="24999"/>
                  </a:cubicBezTo>
                  <a:lnTo>
                    <a:pt x="112228" y="24437"/>
                  </a:lnTo>
                  <a:cubicBezTo>
                    <a:pt x="111907" y="24384"/>
                    <a:pt x="111693" y="24089"/>
                    <a:pt x="111720" y="23741"/>
                  </a:cubicBezTo>
                  <a:lnTo>
                    <a:pt x="112443" y="19030"/>
                  </a:lnTo>
                  <a:cubicBezTo>
                    <a:pt x="112491" y="18718"/>
                    <a:pt x="112733" y="18514"/>
                    <a:pt x="113033" y="18514"/>
                  </a:cubicBezTo>
                  <a:close/>
                  <a:moveTo>
                    <a:pt x="121934" y="19853"/>
                  </a:moveTo>
                  <a:cubicBezTo>
                    <a:pt x="121964" y="19853"/>
                    <a:pt x="121994" y="19855"/>
                    <a:pt x="122025" y="19860"/>
                  </a:cubicBezTo>
                  <a:lnTo>
                    <a:pt x="125718" y="20422"/>
                  </a:lnTo>
                  <a:cubicBezTo>
                    <a:pt x="126040" y="20476"/>
                    <a:pt x="126280" y="20770"/>
                    <a:pt x="126227" y="21118"/>
                  </a:cubicBezTo>
                  <a:lnTo>
                    <a:pt x="125504" y="25829"/>
                  </a:lnTo>
                  <a:cubicBezTo>
                    <a:pt x="125456" y="26120"/>
                    <a:pt x="125210" y="26345"/>
                    <a:pt x="124925" y="26345"/>
                  </a:cubicBezTo>
                  <a:cubicBezTo>
                    <a:pt x="124895" y="26345"/>
                    <a:pt x="124865" y="26342"/>
                    <a:pt x="124835" y="26337"/>
                  </a:cubicBezTo>
                  <a:lnTo>
                    <a:pt x="121115" y="25775"/>
                  </a:lnTo>
                  <a:cubicBezTo>
                    <a:pt x="120793" y="25722"/>
                    <a:pt x="120579" y="25427"/>
                    <a:pt x="120633" y="25106"/>
                  </a:cubicBezTo>
                  <a:lnTo>
                    <a:pt x="121356" y="20369"/>
                  </a:lnTo>
                  <a:cubicBezTo>
                    <a:pt x="121380" y="20078"/>
                    <a:pt x="121646" y="19853"/>
                    <a:pt x="121934" y="19853"/>
                  </a:cubicBezTo>
                  <a:close/>
                  <a:moveTo>
                    <a:pt x="130813" y="21217"/>
                  </a:moveTo>
                  <a:cubicBezTo>
                    <a:pt x="130845" y="21217"/>
                    <a:pt x="130878" y="21220"/>
                    <a:pt x="130911" y="21225"/>
                  </a:cubicBezTo>
                  <a:lnTo>
                    <a:pt x="134605" y="21760"/>
                  </a:lnTo>
                  <a:cubicBezTo>
                    <a:pt x="134953" y="21814"/>
                    <a:pt x="135167" y="22135"/>
                    <a:pt x="135113" y="22456"/>
                  </a:cubicBezTo>
                  <a:lnTo>
                    <a:pt x="134390" y="27194"/>
                  </a:lnTo>
                  <a:cubicBezTo>
                    <a:pt x="134342" y="27482"/>
                    <a:pt x="134101" y="27684"/>
                    <a:pt x="133820" y="27684"/>
                  </a:cubicBezTo>
                  <a:cubicBezTo>
                    <a:pt x="133787" y="27684"/>
                    <a:pt x="133754" y="27681"/>
                    <a:pt x="133721" y="27676"/>
                  </a:cubicBezTo>
                  <a:lnTo>
                    <a:pt x="130028" y="27114"/>
                  </a:lnTo>
                  <a:cubicBezTo>
                    <a:pt x="129706" y="27087"/>
                    <a:pt x="129466" y="26766"/>
                    <a:pt x="129519" y="26444"/>
                  </a:cubicBezTo>
                  <a:lnTo>
                    <a:pt x="130242" y="21707"/>
                  </a:lnTo>
                  <a:cubicBezTo>
                    <a:pt x="130290" y="21419"/>
                    <a:pt x="130532" y="21217"/>
                    <a:pt x="130813" y="21217"/>
                  </a:cubicBezTo>
                  <a:close/>
                  <a:moveTo>
                    <a:pt x="139719" y="22555"/>
                  </a:moveTo>
                  <a:cubicBezTo>
                    <a:pt x="139753" y="22555"/>
                    <a:pt x="139788" y="22558"/>
                    <a:pt x="139824" y="22563"/>
                  </a:cubicBezTo>
                  <a:lnTo>
                    <a:pt x="143518" y="23126"/>
                  </a:lnTo>
                  <a:cubicBezTo>
                    <a:pt x="143839" y="23179"/>
                    <a:pt x="144053" y="23473"/>
                    <a:pt x="143999" y="23795"/>
                  </a:cubicBezTo>
                  <a:lnTo>
                    <a:pt x="143303" y="28532"/>
                  </a:lnTo>
                  <a:cubicBezTo>
                    <a:pt x="143253" y="28835"/>
                    <a:pt x="142964" y="29043"/>
                    <a:pt x="142662" y="29043"/>
                  </a:cubicBezTo>
                  <a:cubicBezTo>
                    <a:pt x="142644" y="29043"/>
                    <a:pt x="142626" y="29042"/>
                    <a:pt x="142607" y="29041"/>
                  </a:cubicBezTo>
                  <a:lnTo>
                    <a:pt x="138914" y="28479"/>
                  </a:lnTo>
                  <a:cubicBezTo>
                    <a:pt x="138593" y="28425"/>
                    <a:pt x="138352" y="28104"/>
                    <a:pt x="138405" y="27783"/>
                  </a:cubicBezTo>
                  <a:lnTo>
                    <a:pt x="139128" y="23072"/>
                  </a:lnTo>
                  <a:cubicBezTo>
                    <a:pt x="139176" y="22760"/>
                    <a:pt x="139418" y="22555"/>
                    <a:pt x="139719" y="22555"/>
                  </a:cubicBezTo>
                  <a:close/>
                  <a:moveTo>
                    <a:pt x="148620" y="23894"/>
                  </a:moveTo>
                  <a:cubicBezTo>
                    <a:pt x="148650" y="23894"/>
                    <a:pt x="148680" y="23897"/>
                    <a:pt x="148710" y="23902"/>
                  </a:cubicBezTo>
                  <a:lnTo>
                    <a:pt x="152404" y="24464"/>
                  </a:lnTo>
                  <a:cubicBezTo>
                    <a:pt x="152725" y="24517"/>
                    <a:pt x="152966" y="24812"/>
                    <a:pt x="152912" y="25160"/>
                  </a:cubicBezTo>
                  <a:lnTo>
                    <a:pt x="152190" y="29870"/>
                  </a:lnTo>
                  <a:cubicBezTo>
                    <a:pt x="152142" y="30183"/>
                    <a:pt x="151900" y="30387"/>
                    <a:pt x="151599" y="30387"/>
                  </a:cubicBezTo>
                  <a:cubicBezTo>
                    <a:pt x="151565" y="30387"/>
                    <a:pt x="151529" y="30384"/>
                    <a:pt x="151494" y="30379"/>
                  </a:cubicBezTo>
                  <a:lnTo>
                    <a:pt x="147800" y="29817"/>
                  </a:lnTo>
                  <a:cubicBezTo>
                    <a:pt x="147479" y="29763"/>
                    <a:pt x="147265" y="29469"/>
                    <a:pt x="147318" y="29148"/>
                  </a:cubicBezTo>
                  <a:lnTo>
                    <a:pt x="148014" y="24410"/>
                  </a:lnTo>
                  <a:cubicBezTo>
                    <a:pt x="148063" y="24119"/>
                    <a:pt x="148331" y="23894"/>
                    <a:pt x="148620" y="23894"/>
                  </a:cubicBezTo>
                  <a:close/>
                  <a:moveTo>
                    <a:pt x="157498" y="25259"/>
                  </a:moveTo>
                  <a:cubicBezTo>
                    <a:pt x="157530" y="25259"/>
                    <a:pt x="157563" y="25261"/>
                    <a:pt x="157596" y="25267"/>
                  </a:cubicBezTo>
                  <a:lnTo>
                    <a:pt x="161290" y="25829"/>
                  </a:lnTo>
                  <a:cubicBezTo>
                    <a:pt x="161638" y="25856"/>
                    <a:pt x="161852" y="26177"/>
                    <a:pt x="161798" y="26498"/>
                  </a:cubicBezTo>
                  <a:lnTo>
                    <a:pt x="161076" y="31236"/>
                  </a:lnTo>
                  <a:cubicBezTo>
                    <a:pt x="161025" y="31539"/>
                    <a:pt x="160760" y="31746"/>
                    <a:pt x="160461" y="31746"/>
                  </a:cubicBezTo>
                  <a:cubicBezTo>
                    <a:pt x="160443" y="31746"/>
                    <a:pt x="160425" y="31746"/>
                    <a:pt x="160407" y="31744"/>
                  </a:cubicBezTo>
                  <a:lnTo>
                    <a:pt x="156713" y="31182"/>
                  </a:lnTo>
                  <a:cubicBezTo>
                    <a:pt x="156365" y="31128"/>
                    <a:pt x="156151" y="30807"/>
                    <a:pt x="156204" y="30486"/>
                  </a:cubicBezTo>
                  <a:lnTo>
                    <a:pt x="156927" y="25749"/>
                  </a:lnTo>
                  <a:cubicBezTo>
                    <a:pt x="156975" y="25461"/>
                    <a:pt x="157217" y="25259"/>
                    <a:pt x="157498" y="25259"/>
                  </a:cubicBezTo>
                  <a:close/>
                  <a:moveTo>
                    <a:pt x="166393" y="26598"/>
                  </a:moveTo>
                  <a:cubicBezTo>
                    <a:pt x="166422" y="26598"/>
                    <a:pt x="166452" y="26600"/>
                    <a:pt x="166482" y="26605"/>
                  </a:cubicBezTo>
                  <a:lnTo>
                    <a:pt x="170203" y="27167"/>
                  </a:lnTo>
                  <a:cubicBezTo>
                    <a:pt x="170524" y="27221"/>
                    <a:pt x="170738" y="27515"/>
                    <a:pt x="170685" y="27863"/>
                  </a:cubicBezTo>
                  <a:lnTo>
                    <a:pt x="169989" y="32574"/>
                  </a:lnTo>
                  <a:cubicBezTo>
                    <a:pt x="169940" y="32865"/>
                    <a:pt x="169672" y="33090"/>
                    <a:pt x="169383" y="33090"/>
                  </a:cubicBezTo>
                  <a:cubicBezTo>
                    <a:pt x="169353" y="33090"/>
                    <a:pt x="169323" y="33087"/>
                    <a:pt x="169293" y="33082"/>
                  </a:cubicBezTo>
                  <a:lnTo>
                    <a:pt x="165599" y="32520"/>
                  </a:lnTo>
                  <a:cubicBezTo>
                    <a:pt x="165278" y="32467"/>
                    <a:pt x="165037" y="32172"/>
                    <a:pt x="165091" y="31851"/>
                  </a:cubicBezTo>
                  <a:lnTo>
                    <a:pt x="165813" y="27114"/>
                  </a:lnTo>
                  <a:cubicBezTo>
                    <a:pt x="165862" y="26823"/>
                    <a:pt x="166108" y="26598"/>
                    <a:pt x="166393" y="26598"/>
                  </a:cubicBezTo>
                  <a:close/>
                  <a:moveTo>
                    <a:pt x="175341" y="27941"/>
                  </a:moveTo>
                  <a:cubicBezTo>
                    <a:pt x="175359" y="27941"/>
                    <a:pt x="175377" y="27942"/>
                    <a:pt x="175395" y="27943"/>
                  </a:cubicBezTo>
                  <a:lnTo>
                    <a:pt x="179089" y="28505"/>
                  </a:lnTo>
                  <a:cubicBezTo>
                    <a:pt x="179410" y="28559"/>
                    <a:pt x="179651" y="28880"/>
                    <a:pt x="179598" y="29201"/>
                  </a:cubicBezTo>
                  <a:lnTo>
                    <a:pt x="178875" y="33939"/>
                  </a:lnTo>
                  <a:cubicBezTo>
                    <a:pt x="178827" y="34227"/>
                    <a:pt x="178585" y="34429"/>
                    <a:pt x="178285" y="34429"/>
                  </a:cubicBezTo>
                  <a:cubicBezTo>
                    <a:pt x="178250" y="34429"/>
                    <a:pt x="178215" y="34426"/>
                    <a:pt x="178179" y="34421"/>
                  </a:cubicBezTo>
                  <a:lnTo>
                    <a:pt x="174485" y="33859"/>
                  </a:lnTo>
                  <a:cubicBezTo>
                    <a:pt x="174164" y="33805"/>
                    <a:pt x="173950" y="33511"/>
                    <a:pt x="173977" y="33189"/>
                  </a:cubicBezTo>
                  <a:lnTo>
                    <a:pt x="174699" y="28452"/>
                  </a:lnTo>
                  <a:cubicBezTo>
                    <a:pt x="174750" y="28149"/>
                    <a:pt x="175039" y="27941"/>
                    <a:pt x="175341" y="27941"/>
                  </a:cubicBezTo>
                  <a:close/>
                  <a:moveTo>
                    <a:pt x="184182" y="29300"/>
                  </a:moveTo>
                  <a:cubicBezTo>
                    <a:pt x="184215" y="29300"/>
                    <a:pt x="184248" y="29303"/>
                    <a:pt x="184282" y="29308"/>
                  </a:cubicBezTo>
                  <a:lnTo>
                    <a:pt x="187975" y="29870"/>
                  </a:lnTo>
                  <a:cubicBezTo>
                    <a:pt x="188296" y="29924"/>
                    <a:pt x="188537" y="30218"/>
                    <a:pt x="188484" y="30540"/>
                  </a:cubicBezTo>
                  <a:lnTo>
                    <a:pt x="187761" y="35277"/>
                  </a:lnTo>
                  <a:cubicBezTo>
                    <a:pt x="187711" y="35580"/>
                    <a:pt x="187446" y="35788"/>
                    <a:pt x="187146" y="35788"/>
                  </a:cubicBezTo>
                  <a:cubicBezTo>
                    <a:pt x="187128" y="35788"/>
                    <a:pt x="187110" y="35787"/>
                    <a:pt x="187092" y="35786"/>
                  </a:cubicBezTo>
                  <a:lnTo>
                    <a:pt x="183398" y="35224"/>
                  </a:lnTo>
                  <a:cubicBezTo>
                    <a:pt x="183050" y="35170"/>
                    <a:pt x="182836" y="34849"/>
                    <a:pt x="182890" y="34528"/>
                  </a:cubicBezTo>
                  <a:lnTo>
                    <a:pt x="183612" y="29790"/>
                  </a:lnTo>
                  <a:cubicBezTo>
                    <a:pt x="183636" y="29502"/>
                    <a:pt x="183897" y="29300"/>
                    <a:pt x="184182" y="29300"/>
                  </a:cubicBezTo>
                  <a:close/>
                  <a:moveTo>
                    <a:pt x="193078" y="30639"/>
                  </a:moveTo>
                  <a:cubicBezTo>
                    <a:pt x="193108" y="30639"/>
                    <a:pt x="193138" y="30642"/>
                    <a:pt x="193168" y="30647"/>
                  </a:cubicBezTo>
                  <a:lnTo>
                    <a:pt x="196888" y="31209"/>
                  </a:lnTo>
                  <a:cubicBezTo>
                    <a:pt x="197209" y="31262"/>
                    <a:pt x="197424" y="31557"/>
                    <a:pt x="197370" y="31878"/>
                  </a:cubicBezTo>
                  <a:lnTo>
                    <a:pt x="196647" y="36615"/>
                  </a:lnTo>
                  <a:cubicBezTo>
                    <a:pt x="196623" y="36906"/>
                    <a:pt x="196357" y="37131"/>
                    <a:pt x="196069" y="37131"/>
                  </a:cubicBezTo>
                  <a:cubicBezTo>
                    <a:pt x="196039" y="37131"/>
                    <a:pt x="196008" y="37129"/>
                    <a:pt x="195978" y="37124"/>
                  </a:cubicBezTo>
                  <a:lnTo>
                    <a:pt x="192285" y="36562"/>
                  </a:lnTo>
                  <a:cubicBezTo>
                    <a:pt x="191963" y="36508"/>
                    <a:pt x="191722" y="36214"/>
                    <a:pt x="191776" y="35893"/>
                  </a:cubicBezTo>
                  <a:lnTo>
                    <a:pt x="192499" y="31155"/>
                  </a:lnTo>
                  <a:cubicBezTo>
                    <a:pt x="192547" y="30864"/>
                    <a:pt x="192793" y="30639"/>
                    <a:pt x="193078" y="30639"/>
                  </a:cubicBezTo>
                  <a:close/>
                  <a:moveTo>
                    <a:pt x="202022" y="31983"/>
                  </a:moveTo>
                  <a:cubicBezTo>
                    <a:pt x="202042" y="31983"/>
                    <a:pt x="202061" y="31983"/>
                    <a:pt x="202081" y="31985"/>
                  </a:cubicBezTo>
                  <a:lnTo>
                    <a:pt x="205774" y="32547"/>
                  </a:lnTo>
                  <a:cubicBezTo>
                    <a:pt x="206096" y="32601"/>
                    <a:pt x="206310" y="32922"/>
                    <a:pt x="206283" y="33243"/>
                  </a:cubicBezTo>
                  <a:lnTo>
                    <a:pt x="205560" y="37980"/>
                  </a:lnTo>
                  <a:cubicBezTo>
                    <a:pt x="205512" y="38268"/>
                    <a:pt x="205249" y="38470"/>
                    <a:pt x="204964" y="38470"/>
                  </a:cubicBezTo>
                  <a:cubicBezTo>
                    <a:pt x="204931" y="38470"/>
                    <a:pt x="204898" y="38468"/>
                    <a:pt x="204864" y="38462"/>
                  </a:cubicBezTo>
                  <a:lnTo>
                    <a:pt x="201171" y="37900"/>
                  </a:lnTo>
                  <a:cubicBezTo>
                    <a:pt x="200850" y="37873"/>
                    <a:pt x="200635" y="37552"/>
                    <a:pt x="200662" y="37231"/>
                  </a:cubicBezTo>
                  <a:lnTo>
                    <a:pt x="201385" y="32493"/>
                  </a:lnTo>
                  <a:cubicBezTo>
                    <a:pt x="201435" y="32190"/>
                    <a:pt x="201700" y="31983"/>
                    <a:pt x="202022" y="31983"/>
                  </a:cubicBezTo>
                  <a:close/>
                  <a:moveTo>
                    <a:pt x="210868" y="33342"/>
                  </a:moveTo>
                  <a:cubicBezTo>
                    <a:pt x="210901" y="33342"/>
                    <a:pt x="210934" y="33344"/>
                    <a:pt x="210967" y="33350"/>
                  </a:cubicBezTo>
                  <a:lnTo>
                    <a:pt x="214661" y="33912"/>
                  </a:lnTo>
                  <a:cubicBezTo>
                    <a:pt x="214982" y="33966"/>
                    <a:pt x="215223" y="34260"/>
                    <a:pt x="215169" y="34581"/>
                  </a:cubicBezTo>
                  <a:lnTo>
                    <a:pt x="214446" y="39319"/>
                  </a:lnTo>
                  <a:cubicBezTo>
                    <a:pt x="214398" y="39610"/>
                    <a:pt x="214152" y="39835"/>
                    <a:pt x="213867" y="39835"/>
                  </a:cubicBezTo>
                  <a:cubicBezTo>
                    <a:pt x="213838" y="39835"/>
                    <a:pt x="213808" y="39832"/>
                    <a:pt x="213777" y="39827"/>
                  </a:cubicBezTo>
                  <a:lnTo>
                    <a:pt x="210057" y="39265"/>
                  </a:lnTo>
                  <a:cubicBezTo>
                    <a:pt x="209736" y="39212"/>
                    <a:pt x="209522" y="38917"/>
                    <a:pt x="209575" y="38569"/>
                  </a:cubicBezTo>
                  <a:lnTo>
                    <a:pt x="210298" y="33859"/>
                  </a:lnTo>
                  <a:cubicBezTo>
                    <a:pt x="210322" y="33546"/>
                    <a:pt x="210583" y="33342"/>
                    <a:pt x="210868" y="33342"/>
                  </a:cubicBezTo>
                  <a:close/>
                  <a:moveTo>
                    <a:pt x="219763" y="34681"/>
                  </a:moveTo>
                  <a:cubicBezTo>
                    <a:pt x="219793" y="34681"/>
                    <a:pt x="219823" y="34683"/>
                    <a:pt x="219853" y="34688"/>
                  </a:cubicBezTo>
                  <a:lnTo>
                    <a:pt x="223547" y="35250"/>
                  </a:lnTo>
                  <a:cubicBezTo>
                    <a:pt x="223895" y="35304"/>
                    <a:pt x="224109" y="35598"/>
                    <a:pt x="224055" y="35946"/>
                  </a:cubicBezTo>
                  <a:lnTo>
                    <a:pt x="223333" y="40684"/>
                  </a:lnTo>
                  <a:cubicBezTo>
                    <a:pt x="223285" y="40972"/>
                    <a:pt x="223043" y="41174"/>
                    <a:pt x="222762" y="41174"/>
                  </a:cubicBezTo>
                  <a:cubicBezTo>
                    <a:pt x="222730" y="41174"/>
                    <a:pt x="222697" y="41171"/>
                    <a:pt x="222664" y="41166"/>
                  </a:cubicBezTo>
                  <a:lnTo>
                    <a:pt x="218970" y="40603"/>
                  </a:lnTo>
                  <a:cubicBezTo>
                    <a:pt x="218622" y="40577"/>
                    <a:pt x="218408" y="40256"/>
                    <a:pt x="218461" y="39934"/>
                  </a:cubicBezTo>
                  <a:lnTo>
                    <a:pt x="219184" y="35197"/>
                  </a:lnTo>
                  <a:cubicBezTo>
                    <a:pt x="219232" y="34906"/>
                    <a:pt x="219479" y="34681"/>
                    <a:pt x="219763" y="34681"/>
                  </a:cubicBezTo>
                  <a:close/>
                  <a:moveTo>
                    <a:pt x="228660" y="36045"/>
                  </a:moveTo>
                  <a:cubicBezTo>
                    <a:pt x="228695" y="36045"/>
                    <a:pt x="228730" y="36048"/>
                    <a:pt x="228766" y="36053"/>
                  </a:cubicBezTo>
                  <a:lnTo>
                    <a:pt x="232460" y="36615"/>
                  </a:lnTo>
                  <a:cubicBezTo>
                    <a:pt x="232781" y="36642"/>
                    <a:pt x="232995" y="36963"/>
                    <a:pt x="232942" y="37285"/>
                  </a:cubicBezTo>
                  <a:lnTo>
                    <a:pt x="232246" y="42022"/>
                  </a:lnTo>
                  <a:cubicBezTo>
                    <a:pt x="232195" y="42325"/>
                    <a:pt x="231906" y="42533"/>
                    <a:pt x="231604" y="42533"/>
                  </a:cubicBezTo>
                  <a:cubicBezTo>
                    <a:pt x="231586" y="42533"/>
                    <a:pt x="231568" y="42532"/>
                    <a:pt x="231550" y="42531"/>
                  </a:cubicBezTo>
                  <a:lnTo>
                    <a:pt x="227856" y="41969"/>
                  </a:lnTo>
                  <a:cubicBezTo>
                    <a:pt x="227535" y="41915"/>
                    <a:pt x="227294" y="41594"/>
                    <a:pt x="227348" y="41273"/>
                  </a:cubicBezTo>
                  <a:lnTo>
                    <a:pt x="228070" y="36535"/>
                  </a:lnTo>
                  <a:cubicBezTo>
                    <a:pt x="228118" y="36247"/>
                    <a:pt x="228360" y="36045"/>
                    <a:pt x="228660" y="36045"/>
                  </a:cubicBezTo>
                  <a:close/>
                  <a:moveTo>
                    <a:pt x="237562" y="37384"/>
                  </a:moveTo>
                  <a:cubicBezTo>
                    <a:pt x="237592" y="37384"/>
                    <a:pt x="237622" y="37387"/>
                    <a:pt x="237652" y="37392"/>
                  </a:cubicBezTo>
                  <a:lnTo>
                    <a:pt x="241346" y="37954"/>
                  </a:lnTo>
                  <a:cubicBezTo>
                    <a:pt x="241667" y="38007"/>
                    <a:pt x="241908" y="38302"/>
                    <a:pt x="241854" y="38623"/>
                  </a:cubicBezTo>
                  <a:lnTo>
                    <a:pt x="241132" y="43360"/>
                  </a:lnTo>
                  <a:cubicBezTo>
                    <a:pt x="241083" y="43651"/>
                    <a:pt x="240837" y="43876"/>
                    <a:pt x="240533" y="43876"/>
                  </a:cubicBezTo>
                  <a:cubicBezTo>
                    <a:pt x="240501" y="43876"/>
                    <a:pt x="240469" y="43874"/>
                    <a:pt x="240436" y="43869"/>
                  </a:cubicBezTo>
                  <a:lnTo>
                    <a:pt x="236742" y="43307"/>
                  </a:lnTo>
                  <a:cubicBezTo>
                    <a:pt x="236421" y="43253"/>
                    <a:pt x="236207" y="42959"/>
                    <a:pt x="236260" y="42638"/>
                  </a:cubicBezTo>
                  <a:lnTo>
                    <a:pt x="236956" y="37900"/>
                  </a:lnTo>
                  <a:cubicBezTo>
                    <a:pt x="237005" y="37609"/>
                    <a:pt x="237273" y="37384"/>
                    <a:pt x="237562" y="37384"/>
                  </a:cubicBezTo>
                  <a:close/>
                  <a:moveTo>
                    <a:pt x="246484" y="38728"/>
                  </a:moveTo>
                  <a:cubicBezTo>
                    <a:pt x="246502" y="38728"/>
                    <a:pt x="246520" y="38728"/>
                    <a:pt x="246538" y="38730"/>
                  </a:cubicBezTo>
                  <a:lnTo>
                    <a:pt x="250232" y="39292"/>
                  </a:lnTo>
                  <a:cubicBezTo>
                    <a:pt x="250553" y="39345"/>
                    <a:pt x="250794" y="39667"/>
                    <a:pt x="250741" y="39988"/>
                  </a:cubicBezTo>
                  <a:lnTo>
                    <a:pt x="250018" y="44699"/>
                  </a:lnTo>
                  <a:cubicBezTo>
                    <a:pt x="249970" y="45011"/>
                    <a:pt x="249728" y="45215"/>
                    <a:pt x="249447" y="45215"/>
                  </a:cubicBezTo>
                  <a:cubicBezTo>
                    <a:pt x="249415" y="45215"/>
                    <a:pt x="249382" y="45213"/>
                    <a:pt x="249349" y="45207"/>
                  </a:cubicBezTo>
                  <a:lnTo>
                    <a:pt x="245655" y="44645"/>
                  </a:lnTo>
                  <a:cubicBezTo>
                    <a:pt x="245307" y="44592"/>
                    <a:pt x="245093" y="44297"/>
                    <a:pt x="245147" y="43976"/>
                  </a:cubicBezTo>
                  <a:lnTo>
                    <a:pt x="245869" y="39238"/>
                  </a:lnTo>
                  <a:cubicBezTo>
                    <a:pt x="245920" y="38935"/>
                    <a:pt x="246185" y="38728"/>
                    <a:pt x="246484" y="38728"/>
                  </a:cubicBezTo>
                  <a:close/>
                  <a:moveTo>
                    <a:pt x="255326" y="40087"/>
                  </a:moveTo>
                  <a:cubicBezTo>
                    <a:pt x="255359" y="40087"/>
                    <a:pt x="255392" y="40089"/>
                    <a:pt x="255425" y="40095"/>
                  </a:cubicBezTo>
                  <a:lnTo>
                    <a:pt x="259145" y="40657"/>
                  </a:lnTo>
                  <a:cubicBezTo>
                    <a:pt x="259466" y="40711"/>
                    <a:pt x="259680" y="41005"/>
                    <a:pt x="259627" y="41326"/>
                  </a:cubicBezTo>
                  <a:lnTo>
                    <a:pt x="258931" y="46064"/>
                  </a:lnTo>
                  <a:cubicBezTo>
                    <a:pt x="258880" y="46367"/>
                    <a:pt x="258592" y="46574"/>
                    <a:pt x="258289" y="46574"/>
                  </a:cubicBezTo>
                  <a:cubicBezTo>
                    <a:pt x="258271" y="46574"/>
                    <a:pt x="258253" y="46574"/>
                    <a:pt x="258235" y="46572"/>
                  </a:cubicBezTo>
                  <a:lnTo>
                    <a:pt x="254541" y="46010"/>
                  </a:lnTo>
                  <a:cubicBezTo>
                    <a:pt x="254220" y="45957"/>
                    <a:pt x="253979" y="45635"/>
                    <a:pt x="254033" y="45314"/>
                  </a:cubicBezTo>
                  <a:lnTo>
                    <a:pt x="254756" y="40577"/>
                  </a:lnTo>
                  <a:cubicBezTo>
                    <a:pt x="254804" y="40289"/>
                    <a:pt x="255045" y="40087"/>
                    <a:pt x="255326" y="40087"/>
                  </a:cubicBezTo>
                  <a:close/>
                  <a:moveTo>
                    <a:pt x="264247" y="41426"/>
                  </a:moveTo>
                  <a:cubicBezTo>
                    <a:pt x="264277" y="41426"/>
                    <a:pt x="264307" y="41428"/>
                    <a:pt x="264338" y="41433"/>
                  </a:cubicBezTo>
                  <a:lnTo>
                    <a:pt x="268031" y="41995"/>
                  </a:lnTo>
                  <a:cubicBezTo>
                    <a:pt x="268352" y="42049"/>
                    <a:pt x="268567" y="42343"/>
                    <a:pt x="268540" y="42664"/>
                  </a:cubicBezTo>
                  <a:lnTo>
                    <a:pt x="267817" y="47402"/>
                  </a:lnTo>
                  <a:cubicBezTo>
                    <a:pt x="267769" y="47693"/>
                    <a:pt x="267523" y="47918"/>
                    <a:pt x="267218" y="47918"/>
                  </a:cubicBezTo>
                  <a:cubicBezTo>
                    <a:pt x="267186" y="47918"/>
                    <a:pt x="267154" y="47916"/>
                    <a:pt x="267121" y="47910"/>
                  </a:cubicBezTo>
                  <a:lnTo>
                    <a:pt x="263428" y="47348"/>
                  </a:lnTo>
                  <a:cubicBezTo>
                    <a:pt x="263106" y="47295"/>
                    <a:pt x="262892" y="47000"/>
                    <a:pt x="262919" y="46679"/>
                  </a:cubicBezTo>
                  <a:lnTo>
                    <a:pt x="263642" y="41942"/>
                  </a:lnTo>
                  <a:cubicBezTo>
                    <a:pt x="263690" y="41651"/>
                    <a:pt x="263958" y="41426"/>
                    <a:pt x="264247" y="41426"/>
                  </a:cubicBezTo>
                  <a:close/>
                  <a:moveTo>
                    <a:pt x="13768" y="13536"/>
                  </a:moveTo>
                  <a:cubicBezTo>
                    <a:pt x="13800" y="13536"/>
                    <a:pt x="13832" y="13538"/>
                    <a:pt x="13865" y="13543"/>
                  </a:cubicBezTo>
                  <a:lnTo>
                    <a:pt x="61909" y="20824"/>
                  </a:lnTo>
                  <a:cubicBezTo>
                    <a:pt x="62257" y="20877"/>
                    <a:pt x="62525" y="21198"/>
                    <a:pt x="62471" y="21573"/>
                  </a:cubicBezTo>
                  <a:lnTo>
                    <a:pt x="56342" y="61936"/>
                  </a:lnTo>
                  <a:cubicBezTo>
                    <a:pt x="56293" y="62275"/>
                    <a:pt x="56003" y="62505"/>
                    <a:pt x="55670" y="62505"/>
                  </a:cubicBezTo>
                  <a:cubicBezTo>
                    <a:pt x="55635" y="62505"/>
                    <a:pt x="55601" y="62503"/>
                    <a:pt x="55566" y="62498"/>
                  </a:cubicBezTo>
                  <a:lnTo>
                    <a:pt x="7548" y="55218"/>
                  </a:lnTo>
                  <a:cubicBezTo>
                    <a:pt x="7173" y="55164"/>
                    <a:pt x="6932" y="54816"/>
                    <a:pt x="6986" y="54441"/>
                  </a:cubicBezTo>
                  <a:lnTo>
                    <a:pt x="13115" y="14105"/>
                  </a:lnTo>
                  <a:cubicBezTo>
                    <a:pt x="13164" y="13766"/>
                    <a:pt x="13454" y="13536"/>
                    <a:pt x="13768" y="13536"/>
                  </a:cubicBezTo>
                  <a:close/>
                  <a:moveTo>
                    <a:pt x="6620" y="60241"/>
                  </a:moveTo>
                  <a:cubicBezTo>
                    <a:pt x="6652" y="60241"/>
                    <a:pt x="6685" y="60244"/>
                    <a:pt x="6718" y="60249"/>
                  </a:cubicBezTo>
                  <a:lnTo>
                    <a:pt x="10412" y="60812"/>
                  </a:lnTo>
                  <a:cubicBezTo>
                    <a:pt x="10733" y="60865"/>
                    <a:pt x="10947" y="61159"/>
                    <a:pt x="10921" y="61481"/>
                  </a:cubicBezTo>
                  <a:lnTo>
                    <a:pt x="10198" y="66218"/>
                  </a:lnTo>
                  <a:cubicBezTo>
                    <a:pt x="10149" y="66509"/>
                    <a:pt x="9903" y="66734"/>
                    <a:pt x="9599" y="66734"/>
                  </a:cubicBezTo>
                  <a:cubicBezTo>
                    <a:pt x="9567" y="66734"/>
                    <a:pt x="9535" y="66732"/>
                    <a:pt x="9502" y="66727"/>
                  </a:cubicBezTo>
                  <a:lnTo>
                    <a:pt x="5808" y="66165"/>
                  </a:lnTo>
                  <a:cubicBezTo>
                    <a:pt x="5487" y="66111"/>
                    <a:pt x="5273" y="65817"/>
                    <a:pt x="5300" y="65469"/>
                  </a:cubicBezTo>
                  <a:lnTo>
                    <a:pt x="6022" y="60758"/>
                  </a:lnTo>
                  <a:cubicBezTo>
                    <a:pt x="6070" y="60446"/>
                    <a:pt x="6334" y="60241"/>
                    <a:pt x="6620" y="60241"/>
                  </a:cubicBezTo>
                  <a:close/>
                  <a:moveTo>
                    <a:pt x="15514" y="61580"/>
                  </a:moveTo>
                  <a:cubicBezTo>
                    <a:pt x="15544" y="61580"/>
                    <a:pt x="15574" y="61583"/>
                    <a:pt x="15604" y="61588"/>
                  </a:cubicBezTo>
                  <a:lnTo>
                    <a:pt x="19298" y="62150"/>
                  </a:lnTo>
                  <a:cubicBezTo>
                    <a:pt x="19619" y="62203"/>
                    <a:pt x="19860" y="62498"/>
                    <a:pt x="19807" y="62846"/>
                  </a:cubicBezTo>
                  <a:lnTo>
                    <a:pt x="19084" y="67556"/>
                  </a:lnTo>
                  <a:cubicBezTo>
                    <a:pt x="19036" y="67869"/>
                    <a:pt x="18794" y="68073"/>
                    <a:pt x="18513" y="68073"/>
                  </a:cubicBezTo>
                  <a:cubicBezTo>
                    <a:pt x="18481" y="68073"/>
                    <a:pt x="18448" y="68071"/>
                    <a:pt x="18415" y="68065"/>
                  </a:cubicBezTo>
                  <a:lnTo>
                    <a:pt x="14694" y="67503"/>
                  </a:lnTo>
                  <a:cubicBezTo>
                    <a:pt x="14373" y="67449"/>
                    <a:pt x="14159" y="67155"/>
                    <a:pt x="14213" y="66834"/>
                  </a:cubicBezTo>
                  <a:lnTo>
                    <a:pt x="14935" y="62096"/>
                  </a:lnTo>
                  <a:cubicBezTo>
                    <a:pt x="14960" y="61805"/>
                    <a:pt x="15225" y="61580"/>
                    <a:pt x="15514" y="61580"/>
                  </a:cubicBezTo>
                  <a:close/>
                  <a:moveTo>
                    <a:pt x="24392" y="62945"/>
                  </a:moveTo>
                  <a:cubicBezTo>
                    <a:pt x="24425" y="62945"/>
                    <a:pt x="24458" y="62947"/>
                    <a:pt x="24491" y="62953"/>
                  </a:cubicBezTo>
                  <a:lnTo>
                    <a:pt x="28184" y="63515"/>
                  </a:lnTo>
                  <a:cubicBezTo>
                    <a:pt x="28532" y="63542"/>
                    <a:pt x="28746" y="63863"/>
                    <a:pt x="28693" y="64184"/>
                  </a:cubicBezTo>
                  <a:lnTo>
                    <a:pt x="27970" y="68922"/>
                  </a:lnTo>
                  <a:cubicBezTo>
                    <a:pt x="27945" y="69225"/>
                    <a:pt x="27658" y="69432"/>
                    <a:pt x="27355" y="69432"/>
                  </a:cubicBezTo>
                  <a:cubicBezTo>
                    <a:pt x="27337" y="69432"/>
                    <a:pt x="27319" y="69432"/>
                    <a:pt x="27301" y="69430"/>
                  </a:cubicBezTo>
                  <a:lnTo>
                    <a:pt x="23607" y="68868"/>
                  </a:lnTo>
                  <a:cubicBezTo>
                    <a:pt x="23286" y="68814"/>
                    <a:pt x="23045" y="68493"/>
                    <a:pt x="23099" y="68172"/>
                  </a:cubicBezTo>
                  <a:lnTo>
                    <a:pt x="23822" y="63435"/>
                  </a:lnTo>
                  <a:cubicBezTo>
                    <a:pt x="23870" y="63147"/>
                    <a:pt x="24111" y="62945"/>
                    <a:pt x="24392" y="62945"/>
                  </a:cubicBezTo>
                  <a:close/>
                  <a:moveTo>
                    <a:pt x="67132" y="21619"/>
                  </a:moveTo>
                  <a:cubicBezTo>
                    <a:pt x="67166" y="21619"/>
                    <a:pt x="67200" y="21622"/>
                    <a:pt x="67235" y="21627"/>
                  </a:cubicBezTo>
                  <a:lnTo>
                    <a:pt x="115253" y="28907"/>
                  </a:lnTo>
                  <a:cubicBezTo>
                    <a:pt x="115628" y="28960"/>
                    <a:pt x="115869" y="29308"/>
                    <a:pt x="115815" y="29656"/>
                  </a:cubicBezTo>
                  <a:lnTo>
                    <a:pt x="109713" y="70019"/>
                  </a:lnTo>
                  <a:cubicBezTo>
                    <a:pt x="109640" y="70359"/>
                    <a:pt x="109369" y="70588"/>
                    <a:pt x="109040" y="70588"/>
                  </a:cubicBezTo>
                  <a:cubicBezTo>
                    <a:pt x="109006" y="70588"/>
                    <a:pt x="108971" y="70586"/>
                    <a:pt x="108936" y="70581"/>
                  </a:cubicBezTo>
                  <a:lnTo>
                    <a:pt x="60919" y="63301"/>
                  </a:lnTo>
                  <a:cubicBezTo>
                    <a:pt x="60544" y="63247"/>
                    <a:pt x="60303" y="62899"/>
                    <a:pt x="60357" y="62551"/>
                  </a:cubicBezTo>
                  <a:lnTo>
                    <a:pt x="66459" y="22189"/>
                  </a:lnTo>
                  <a:cubicBezTo>
                    <a:pt x="66532" y="21849"/>
                    <a:pt x="66803" y="21619"/>
                    <a:pt x="67132" y="21619"/>
                  </a:cubicBezTo>
                  <a:close/>
                  <a:moveTo>
                    <a:pt x="33307" y="64284"/>
                  </a:moveTo>
                  <a:cubicBezTo>
                    <a:pt x="33339" y="64284"/>
                    <a:pt x="33371" y="64286"/>
                    <a:pt x="33404" y="64291"/>
                  </a:cubicBezTo>
                  <a:lnTo>
                    <a:pt x="37097" y="64853"/>
                  </a:lnTo>
                  <a:cubicBezTo>
                    <a:pt x="37418" y="64907"/>
                    <a:pt x="37633" y="65201"/>
                    <a:pt x="37606" y="65522"/>
                  </a:cubicBezTo>
                  <a:lnTo>
                    <a:pt x="36883" y="70260"/>
                  </a:lnTo>
                  <a:cubicBezTo>
                    <a:pt x="36835" y="70551"/>
                    <a:pt x="36567" y="70776"/>
                    <a:pt x="36278" y="70776"/>
                  </a:cubicBezTo>
                  <a:cubicBezTo>
                    <a:pt x="36248" y="70776"/>
                    <a:pt x="36218" y="70773"/>
                    <a:pt x="36187" y="70768"/>
                  </a:cubicBezTo>
                  <a:lnTo>
                    <a:pt x="32494" y="70206"/>
                  </a:lnTo>
                  <a:cubicBezTo>
                    <a:pt x="32172" y="70153"/>
                    <a:pt x="31958" y="69858"/>
                    <a:pt x="31985" y="69537"/>
                  </a:cubicBezTo>
                  <a:lnTo>
                    <a:pt x="32708" y="64800"/>
                  </a:lnTo>
                  <a:cubicBezTo>
                    <a:pt x="32756" y="64509"/>
                    <a:pt x="33002" y="64284"/>
                    <a:pt x="33307" y="64284"/>
                  </a:cubicBezTo>
                  <a:close/>
                  <a:moveTo>
                    <a:pt x="42236" y="65627"/>
                  </a:moveTo>
                  <a:cubicBezTo>
                    <a:pt x="42254" y="65627"/>
                    <a:pt x="42272" y="65628"/>
                    <a:pt x="42290" y="65629"/>
                  </a:cubicBezTo>
                  <a:lnTo>
                    <a:pt x="45984" y="66191"/>
                  </a:lnTo>
                  <a:cubicBezTo>
                    <a:pt x="46305" y="66245"/>
                    <a:pt x="46546" y="66566"/>
                    <a:pt x="46492" y="66887"/>
                  </a:cubicBezTo>
                  <a:lnTo>
                    <a:pt x="45769" y="71625"/>
                  </a:lnTo>
                  <a:cubicBezTo>
                    <a:pt x="45721" y="71913"/>
                    <a:pt x="45480" y="72115"/>
                    <a:pt x="45199" y="72115"/>
                  </a:cubicBezTo>
                  <a:cubicBezTo>
                    <a:pt x="45166" y="72115"/>
                    <a:pt x="45133" y="72112"/>
                    <a:pt x="45100" y="72107"/>
                  </a:cubicBezTo>
                  <a:lnTo>
                    <a:pt x="41380" y="71545"/>
                  </a:lnTo>
                  <a:cubicBezTo>
                    <a:pt x="41059" y="71491"/>
                    <a:pt x="40844" y="71197"/>
                    <a:pt x="40898" y="70875"/>
                  </a:cubicBezTo>
                  <a:lnTo>
                    <a:pt x="41594" y="66138"/>
                  </a:lnTo>
                  <a:cubicBezTo>
                    <a:pt x="41644" y="65835"/>
                    <a:pt x="41933" y="65627"/>
                    <a:pt x="42236" y="65627"/>
                  </a:cubicBezTo>
                  <a:close/>
                  <a:moveTo>
                    <a:pt x="51078" y="66986"/>
                  </a:moveTo>
                  <a:cubicBezTo>
                    <a:pt x="51110" y="66986"/>
                    <a:pt x="51143" y="66989"/>
                    <a:pt x="51176" y="66994"/>
                  </a:cubicBezTo>
                  <a:lnTo>
                    <a:pt x="54870" y="67556"/>
                  </a:lnTo>
                  <a:cubicBezTo>
                    <a:pt x="55218" y="67610"/>
                    <a:pt x="55432" y="67904"/>
                    <a:pt x="55378" y="68226"/>
                  </a:cubicBezTo>
                  <a:lnTo>
                    <a:pt x="54656" y="72963"/>
                  </a:lnTo>
                  <a:cubicBezTo>
                    <a:pt x="54605" y="73266"/>
                    <a:pt x="54340" y="73474"/>
                    <a:pt x="54041" y="73474"/>
                  </a:cubicBezTo>
                  <a:cubicBezTo>
                    <a:pt x="54023" y="73474"/>
                    <a:pt x="54005" y="73473"/>
                    <a:pt x="53986" y="73472"/>
                  </a:cubicBezTo>
                  <a:lnTo>
                    <a:pt x="50293" y="72910"/>
                  </a:lnTo>
                  <a:cubicBezTo>
                    <a:pt x="49945" y="72856"/>
                    <a:pt x="49731" y="72535"/>
                    <a:pt x="49784" y="72214"/>
                  </a:cubicBezTo>
                  <a:lnTo>
                    <a:pt x="50507" y="67503"/>
                  </a:lnTo>
                  <a:cubicBezTo>
                    <a:pt x="50555" y="67191"/>
                    <a:pt x="50797" y="66986"/>
                    <a:pt x="51078" y="66986"/>
                  </a:cubicBezTo>
                  <a:close/>
                  <a:moveTo>
                    <a:pt x="59972" y="68325"/>
                  </a:moveTo>
                  <a:cubicBezTo>
                    <a:pt x="60002" y="68325"/>
                    <a:pt x="60032" y="68328"/>
                    <a:pt x="60062" y="68333"/>
                  </a:cubicBezTo>
                  <a:lnTo>
                    <a:pt x="63783" y="68895"/>
                  </a:lnTo>
                  <a:cubicBezTo>
                    <a:pt x="64104" y="68948"/>
                    <a:pt x="64318" y="69243"/>
                    <a:pt x="64264" y="69591"/>
                  </a:cubicBezTo>
                  <a:lnTo>
                    <a:pt x="63569" y="74301"/>
                  </a:lnTo>
                  <a:cubicBezTo>
                    <a:pt x="63520" y="74614"/>
                    <a:pt x="63257" y="74818"/>
                    <a:pt x="62971" y="74818"/>
                  </a:cubicBezTo>
                  <a:cubicBezTo>
                    <a:pt x="62939" y="74818"/>
                    <a:pt x="62906" y="74815"/>
                    <a:pt x="62873" y="74810"/>
                  </a:cubicBezTo>
                  <a:lnTo>
                    <a:pt x="59179" y="74248"/>
                  </a:lnTo>
                  <a:cubicBezTo>
                    <a:pt x="58858" y="74194"/>
                    <a:pt x="58617" y="73900"/>
                    <a:pt x="58670" y="73579"/>
                  </a:cubicBezTo>
                  <a:lnTo>
                    <a:pt x="59393" y="68841"/>
                  </a:lnTo>
                  <a:cubicBezTo>
                    <a:pt x="59442" y="68550"/>
                    <a:pt x="59688" y="68325"/>
                    <a:pt x="59972" y="68325"/>
                  </a:cubicBezTo>
                  <a:close/>
                  <a:moveTo>
                    <a:pt x="68876" y="69690"/>
                  </a:moveTo>
                  <a:cubicBezTo>
                    <a:pt x="68909" y="69690"/>
                    <a:pt x="68942" y="69692"/>
                    <a:pt x="68975" y="69698"/>
                  </a:cubicBezTo>
                  <a:lnTo>
                    <a:pt x="72669" y="70260"/>
                  </a:lnTo>
                  <a:cubicBezTo>
                    <a:pt x="72990" y="70287"/>
                    <a:pt x="73204" y="70608"/>
                    <a:pt x="73177" y="70929"/>
                  </a:cubicBezTo>
                  <a:lnTo>
                    <a:pt x="72455" y="75666"/>
                  </a:lnTo>
                  <a:cubicBezTo>
                    <a:pt x="72404" y="75970"/>
                    <a:pt x="72139" y="76177"/>
                    <a:pt x="71817" y="76177"/>
                  </a:cubicBezTo>
                  <a:cubicBezTo>
                    <a:pt x="71798" y="76177"/>
                    <a:pt x="71778" y="76177"/>
                    <a:pt x="71759" y="76175"/>
                  </a:cubicBezTo>
                  <a:lnTo>
                    <a:pt x="68065" y="75613"/>
                  </a:lnTo>
                  <a:cubicBezTo>
                    <a:pt x="67744" y="75559"/>
                    <a:pt x="67530" y="75238"/>
                    <a:pt x="67557" y="74917"/>
                  </a:cubicBezTo>
                  <a:lnTo>
                    <a:pt x="68279" y="70180"/>
                  </a:lnTo>
                  <a:cubicBezTo>
                    <a:pt x="68327" y="69891"/>
                    <a:pt x="68591" y="69690"/>
                    <a:pt x="68876" y="69690"/>
                  </a:cubicBezTo>
                  <a:close/>
                  <a:moveTo>
                    <a:pt x="77772" y="71029"/>
                  </a:moveTo>
                  <a:cubicBezTo>
                    <a:pt x="77801" y="71029"/>
                    <a:pt x="77831" y="71031"/>
                    <a:pt x="77861" y="71036"/>
                  </a:cubicBezTo>
                  <a:lnTo>
                    <a:pt x="81555" y="71598"/>
                  </a:lnTo>
                  <a:cubicBezTo>
                    <a:pt x="81876" y="71652"/>
                    <a:pt x="82117" y="71946"/>
                    <a:pt x="82064" y="72267"/>
                  </a:cubicBezTo>
                  <a:lnTo>
                    <a:pt x="81341" y="77005"/>
                  </a:lnTo>
                  <a:cubicBezTo>
                    <a:pt x="81292" y="77296"/>
                    <a:pt x="81046" y="77521"/>
                    <a:pt x="80762" y="77521"/>
                  </a:cubicBezTo>
                  <a:cubicBezTo>
                    <a:pt x="80732" y="77521"/>
                    <a:pt x="80702" y="77518"/>
                    <a:pt x="80672" y="77513"/>
                  </a:cubicBezTo>
                  <a:lnTo>
                    <a:pt x="76978" y="76951"/>
                  </a:lnTo>
                  <a:cubicBezTo>
                    <a:pt x="76630" y="76898"/>
                    <a:pt x="76416" y="76603"/>
                    <a:pt x="76470" y="76282"/>
                  </a:cubicBezTo>
                  <a:lnTo>
                    <a:pt x="77192" y="71545"/>
                  </a:lnTo>
                  <a:cubicBezTo>
                    <a:pt x="77241" y="71254"/>
                    <a:pt x="77487" y="71029"/>
                    <a:pt x="77772" y="71029"/>
                  </a:cubicBezTo>
                  <a:close/>
                  <a:moveTo>
                    <a:pt x="120502" y="29702"/>
                  </a:moveTo>
                  <a:cubicBezTo>
                    <a:pt x="120536" y="29702"/>
                    <a:pt x="120571" y="29705"/>
                    <a:pt x="120606" y="29710"/>
                  </a:cubicBezTo>
                  <a:lnTo>
                    <a:pt x="168624" y="36990"/>
                  </a:lnTo>
                  <a:cubicBezTo>
                    <a:pt x="168998" y="37044"/>
                    <a:pt x="169239" y="37392"/>
                    <a:pt x="169186" y="37766"/>
                  </a:cubicBezTo>
                  <a:lnTo>
                    <a:pt x="163056" y="78129"/>
                  </a:lnTo>
                  <a:cubicBezTo>
                    <a:pt x="163008" y="78447"/>
                    <a:pt x="162713" y="78698"/>
                    <a:pt x="162397" y="78698"/>
                  </a:cubicBezTo>
                  <a:cubicBezTo>
                    <a:pt x="162367" y="78698"/>
                    <a:pt x="162337" y="78696"/>
                    <a:pt x="162307" y="78691"/>
                  </a:cubicBezTo>
                  <a:lnTo>
                    <a:pt x="114289" y="71384"/>
                  </a:lnTo>
                  <a:cubicBezTo>
                    <a:pt x="113915" y="71330"/>
                    <a:pt x="113647" y="71009"/>
                    <a:pt x="113727" y="70635"/>
                  </a:cubicBezTo>
                  <a:lnTo>
                    <a:pt x="119830" y="30272"/>
                  </a:lnTo>
                  <a:cubicBezTo>
                    <a:pt x="119878" y="29932"/>
                    <a:pt x="120169" y="29702"/>
                    <a:pt x="120502" y="29702"/>
                  </a:cubicBezTo>
                  <a:close/>
                  <a:moveTo>
                    <a:pt x="86693" y="72372"/>
                  </a:moveTo>
                  <a:cubicBezTo>
                    <a:pt x="86711" y="72372"/>
                    <a:pt x="86729" y="72373"/>
                    <a:pt x="86748" y="72374"/>
                  </a:cubicBezTo>
                  <a:lnTo>
                    <a:pt x="90468" y="72936"/>
                  </a:lnTo>
                  <a:cubicBezTo>
                    <a:pt x="90789" y="72990"/>
                    <a:pt x="91003" y="73311"/>
                    <a:pt x="90950" y="73632"/>
                  </a:cubicBezTo>
                  <a:lnTo>
                    <a:pt x="90254" y="78370"/>
                  </a:lnTo>
                  <a:cubicBezTo>
                    <a:pt x="90206" y="78658"/>
                    <a:pt x="89943" y="78860"/>
                    <a:pt x="89657" y="78860"/>
                  </a:cubicBezTo>
                  <a:cubicBezTo>
                    <a:pt x="89624" y="78860"/>
                    <a:pt x="89591" y="78857"/>
                    <a:pt x="89558" y="78852"/>
                  </a:cubicBezTo>
                  <a:lnTo>
                    <a:pt x="85864" y="78290"/>
                  </a:lnTo>
                  <a:cubicBezTo>
                    <a:pt x="85543" y="78236"/>
                    <a:pt x="85302" y="77942"/>
                    <a:pt x="85356" y="77620"/>
                  </a:cubicBezTo>
                  <a:lnTo>
                    <a:pt x="86078" y="72883"/>
                  </a:lnTo>
                  <a:cubicBezTo>
                    <a:pt x="86129" y="72580"/>
                    <a:pt x="86394" y="72372"/>
                    <a:pt x="86693" y="72372"/>
                  </a:cubicBezTo>
                  <a:close/>
                  <a:moveTo>
                    <a:pt x="95561" y="73731"/>
                  </a:moveTo>
                  <a:cubicBezTo>
                    <a:pt x="95594" y="73731"/>
                    <a:pt x="95627" y="73734"/>
                    <a:pt x="95661" y="73739"/>
                  </a:cubicBezTo>
                  <a:lnTo>
                    <a:pt x="99354" y="74301"/>
                  </a:lnTo>
                  <a:cubicBezTo>
                    <a:pt x="99675" y="74355"/>
                    <a:pt x="99890" y="74649"/>
                    <a:pt x="99863" y="74971"/>
                  </a:cubicBezTo>
                  <a:lnTo>
                    <a:pt x="99140" y="79708"/>
                  </a:lnTo>
                  <a:cubicBezTo>
                    <a:pt x="99090" y="80011"/>
                    <a:pt x="98825" y="80219"/>
                    <a:pt x="98503" y="80219"/>
                  </a:cubicBezTo>
                  <a:cubicBezTo>
                    <a:pt x="98483" y="80219"/>
                    <a:pt x="98464" y="80218"/>
                    <a:pt x="98444" y="80217"/>
                  </a:cubicBezTo>
                  <a:lnTo>
                    <a:pt x="94751" y="79655"/>
                  </a:lnTo>
                  <a:cubicBezTo>
                    <a:pt x="94429" y="79601"/>
                    <a:pt x="94215" y="79280"/>
                    <a:pt x="94242" y="78959"/>
                  </a:cubicBezTo>
                  <a:lnTo>
                    <a:pt x="94965" y="74221"/>
                  </a:lnTo>
                  <a:cubicBezTo>
                    <a:pt x="95013" y="73933"/>
                    <a:pt x="95276" y="73731"/>
                    <a:pt x="95561" y="73731"/>
                  </a:cubicBezTo>
                  <a:close/>
                  <a:moveTo>
                    <a:pt x="104456" y="75070"/>
                  </a:moveTo>
                  <a:cubicBezTo>
                    <a:pt x="104486" y="75070"/>
                    <a:pt x="104516" y="75073"/>
                    <a:pt x="104547" y="75078"/>
                  </a:cubicBezTo>
                  <a:lnTo>
                    <a:pt x="108240" y="75640"/>
                  </a:lnTo>
                  <a:cubicBezTo>
                    <a:pt x="108562" y="75693"/>
                    <a:pt x="108802" y="75988"/>
                    <a:pt x="108749" y="76309"/>
                  </a:cubicBezTo>
                  <a:lnTo>
                    <a:pt x="108026" y="81046"/>
                  </a:lnTo>
                  <a:cubicBezTo>
                    <a:pt x="107978" y="81337"/>
                    <a:pt x="107732" y="81562"/>
                    <a:pt x="107447" y="81562"/>
                  </a:cubicBezTo>
                  <a:cubicBezTo>
                    <a:pt x="107417" y="81562"/>
                    <a:pt x="107387" y="81560"/>
                    <a:pt x="107357" y="81555"/>
                  </a:cubicBezTo>
                  <a:lnTo>
                    <a:pt x="103637" y="80993"/>
                  </a:lnTo>
                  <a:cubicBezTo>
                    <a:pt x="103316" y="80939"/>
                    <a:pt x="103101" y="80645"/>
                    <a:pt x="103155" y="80324"/>
                  </a:cubicBezTo>
                  <a:lnTo>
                    <a:pt x="103878" y="75586"/>
                  </a:lnTo>
                  <a:cubicBezTo>
                    <a:pt x="103902" y="75295"/>
                    <a:pt x="104168" y="75070"/>
                    <a:pt x="104456" y="75070"/>
                  </a:cubicBezTo>
                  <a:close/>
                  <a:moveTo>
                    <a:pt x="113335" y="76434"/>
                  </a:moveTo>
                  <a:cubicBezTo>
                    <a:pt x="113367" y="76434"/>
                    <a:pt x="113400" y="76437"/>
                    <a:pt x="113433" y="76443"/>
                  </a:cubicBezTo>
                  <a:lnTo>
                    <a:pt x="117153" y="76978"/>
                  </a:lnTo>
                  <a:cubicBezTo>
                    <a:pt x="117475" y="77032"/>
                    <a:pt x="117689" y="77353"/>
                    <a:pt x="117635" y="77674"/>
                  </a:cubicBezTo>
                  <a:lnTo>
                    <a:pt x="116912" y="82411"/>
                  </a:lnTo>
                  <a:cubicBezTo>
                    <a:pt x="116864" y="82699"/>
                    <a:pt x="116623" y="82901"/>
                    <a:pt x="116342" y="82901"/>
                  </a:cubicBezTo>
                  <a:cubicBezTo>
                    <a:pt x="116309" y="82901"/>
                    <a:pt x="116276" y="82899"/>
                    <a:pt x="116243" y="82893"/>
                  </a:cubicBezTo>
                  <a:lnTo>
                    <a:pt x="112550" y="82358"/>
                  </a:lnTo>
                  <a:cubicBezTo>
                    <a:pt x="112228" y="82304"/>
                    <a:pt x="111988" y="81983"/>
                    <a:pt x="112041" y="81662"/>
                  </a:cubicBezTo>
                  <a:lnTo>
                    <a:pt x="112764" y="76924"/>
                  </a:lnTo>
                  <a:cubicBezTo>
                    <a:pt x="112812" y="76636"/>
                    <a:pt x="113054" y="76434"/>
                    <a:pt x="113335" y="76434"/>
                  </a:cubicBezTo>
                  <a:close/>
                  <a:moveTo>
                    <a:pt x="122241" y="77773"/>
                  </a:moveTo>
                  <a:cubicBezTo>
                    <a:pt x="122275" y="77773"/>
                    <a:pt x="122310" y="77775"/>
                    <a:pt x="122346" y="77781"/>
                  </a:cubicBezTo>
                  <a:lnTo>
                    <a:pt x="126040" y="78343"/>
                  </a:lnTo>
                  <a:cubicBezTo>
                    <a:pt x="126361" y="78397"/>
                    <a:pt x="126575" y="78691"/>
                    <a:pt x="126521" y="79012"/>
                  </a:cubicBezTo>
                  <a:lnTo>
                    <a:pt x="125825" y="83750"/>
                  </a:lnTo>
                  <a:cubicBezTo>
                    <a:pt x="125777" y="84041"/>
                    <a:pt x="125509" y="84266"/>
                    <a:pt x="125220" y="84266"/>
                  </a:cubicBezTo>
                  <a:cubicBezTo>
                    <a:pt x="125190" y="84266"/>
                    <a:pt x="125160" y="84263"/>
                    <a:pt x="125130" y="84258"/>
                  </a:cubicBezTo>
                  <a:lnTo>
                    <a:pt x="121436" y="83696"/>
                  </a:lnTo>
                  <a:cubicBezTo>
                    <a:pt x="121115" y="83643"/>
                    <a:pt x="120874" y="83348"/>
                    <a:pt x="120927" y="83000"/>
                  </a:cubicBezTo>
                  <a:lnTo>
                    <a:pt x="121650" y="78290"/>
                  </a:lnTo>
                  <a:cubicBezTo>
                    <a:pt x="121698" y="77977"/>
                    <a:pt x="121940" y="77773"/>
                    <a:pt x="122241" y="77773"/>
                  </a:cubicBezTo>
                  <a:close/>
                  <a:moveTo>
                    <a:pt x="131142" y="79112"/>
                  </a:moveTo>
                  <a:cubicBezTo>
                    <a:pt x="131172" y="79112"/>
                    <a:pt x="131202" y="79114"/>
                    <a:pt x="131232" y="79119"/>
                  </a:cubicBezTo>
                  <a:lnTo>
                    <a:pt x="134926" y="79681"/>
                  </a:lnTo>
                  <a:cubicBezTo>
                    <a:pt x="135247" y="79735"/>
                    <a:pt x="135488" y="80056"/>
                    <a:pt x="135434" y="80377"/>
                  </a:cubicBezTo>
                  <a:lnTo>
                    <a:pt x="134712" y="85088"/>
                  </a:lnTo>
                  <a:cubicBezTo>
                    <a:pt x="134664" y="85400"/>
                    <a:pt x="134422" y="85605"/>
                    <a:pt x="134140" y="85605"/>
                  </a:cubicBezTo>
                  <a:cubicBezTo>
                    <a:pt x="134108" y="85605"/>
                    <a:pt x="134075" y="85602"/>
                    <a:pt x="134042" y="85597"/>
                  </a:cubicBezTo>
                  <a:lnTo>
                    <a:pt x="130322" y="85034"/>
                  </a:lnTo>
                  <a:cubicBezTo>
                    <a:pt x="130001" y="84981"/>
                    <a:pt x="129787" y="84686"/>
                    <a:pt x="129840" y="84365"/>
                  </a:cubicBezTo>
                  <a:lnTo>
                    <a:pt x="130536" y="79628"/>
                  </a:lnTo>
                  <a:cubicBezTo>
                    <a:pt x="130585" y="79337"/>
                    <a:pt x="130853" y="79112"/>
                    <a:pt x="131142" y="79112"/>
                  </a:cubicBezTo>
                  <a:close/>
                  <a:moveTo>
                    <a:pt x="173881" y="37786"/>
                  </a:moveTo>
                  <a:cubicBezTo>
                    <a:pt x="173912" y="37786"/>
                    <a:pt x="173945" y="37788"/>
                    <a:pt x="173977" y="37793"/>
                  </a:cubicBezTo>
                  <a:lnTo>
                    <a:pt x="221994" y="45073"/>
                  </a:lnTo>
                  <a:cubicBezTo>
                    <a:pt x="222369" y="45154"/>
                    <a:pt x="222610" y="45475"/>
                    <a:pt x="222556" y="45850"/>
                  </a:cubicBezTo>
                  <a:lnTo>
                    <a:pt x="216427" y="86212"/>
                  </a:lnTo>
                  <a:cubicBezTo>
                    <a:pt x="216379" y="86552"/>
                    <a:pt x="216088" y="86782"/>
                    <a:pt x="215775" y="86782"/>
                  </a:cubicBezTo>
                  <a:cubicBezTo>
                    <a:pt x="215743" y="86782"/>
                    <a:pt x="215710" y="86779"/>
                    <a:pt x="215678" y="86774"/>
                  </a:cubicBezTo>
                  <a:lnTo>
                    <a:pt x="167633" y="79494"/>
                  </a:lnTo>
                  <a:cubicBezTo>
                    <a:pt x="167285" y="79440"/>
                    <a:pt x="167018" y="79092"/>
                    <a:pt x="167071" y="78718"/>
                  </a:cubicBezTo>
                  <a:lnTo>
                    <a:pt x="173201" y="38355"/>
                  </a:lnTo>
                  <a:cubicBezTo>
                    <a:pt x="173250" y="38037"/>
                    <a:pt x="173544" y="37786"/>
                    <a:pt x="173881" y="37786"/>
                  </a:cubicBezTo>
                  <a:close/>
                  <a:moveTo>
                    <a:pt x="140020" y="80476"/>
                  </a:moveTo>
                  <a:cubicBezTo>
                    <a:pt x="140052" y="80476"/>
                    <a:pt x="140085" y="80479"/>
                    <a:pt x="140118" y="80484"/>
                  </a:cubicBezTo>
                  <a:lnTo>
                    <a:pt x="143812" y="81020"/>
                  </a:lnTo>
                  <a:cubicBezTo>
                    <a:pt x="144160" y="81073"/>
                    <a:pt x="144374" y="81394"/>
                    <a:pt x="144320" y="81716"/>
                  </a:cubicBezTo>
                  <a:lnTo>
                    <a:pt x="143598" y="86453"/>
                  </a:lnTo>
                  <a:cubicBezTo>
                    <a:pt x="143547" y="86756"/>
                    <a:pt x="143282" y="86964"/>
                    <a:pt x="142983" y="86964"/>
                  </a:cubicBezTo>
                  <a:cubicBezTo>
                    <a:pt x="142965" y="86964"/>
                    <a:pt x="142947" y="86963"/>
                    <a:pt x="142929" y="86962"/>
                  </a:cubicBezTo>
                  <a:lnTo>
                    <a:pt x="139235" y="86399"/>
                  </a:lnTo>
                  <a:cubicBezTo>
                    <a:pt x="138887" y="86346"/>
                    <a:pt x="138673" y="86025"/>
                    <a:pt x="138726" y="85704"/>
                  </a:cubicBezTo>
                  <a:lnTo>
                    <a:pt x="139449" y="80966"/>
                  </a:lnTo>
                  <a:cubicBezTo>
                    <a:pt x="139497" y="80678"/>
                    <a:pt x="139739" y="80476"/>
                    <a:pt x="140020" y="80476"/>
                  </a:cubicBezTo>
                  <a:close/>
                  <a:moveTo>
                    <a:pt x="148915" y="81815"/>
                  </a:moveTo>
                  <a:cubicBezTo>
                    <a:pt x="148944" y="81815"/>
                    <a:pt x="148974" y="81818"/>
                    <a:pt x="149004" y="81823"/>
                  </a:cubicBezTo>
                  <a:lnTo>
                    <a:pt x="152725" y="82385"/>
                  </a:lnTo>
                  <a:cubicBezTo>
                    <a:pt x="153046" y="82438"/>
                    <a:pt x="153260" y="82733"/>
                    <a:pt x="153207" y="83054"/>
                  </a:cubicBezTo>
                  <a:lnTo>
                    <a:pt x="152511" y="87791"/>
                  </a:lnTo>
                  <a:cubicBezTo>
                    <a:pt x="152462" y="88082"/>
                    <a:pt x="152194" y="88307"/>
                    <a:pt x="151905" y="88307"/>
                  </a:cubicBezTo>
                  <a:cubicBezTo>
                    <a:pt x="151875" y="88307"/>
                    <a:pt x="151845" y="88305"/>
                    <a:pt x="151815" y="88300"/>
                  </a:cubicBezTo>
                  <a:lnTo>
                    <a:pt x="148121" y="87738"/>
                  </a:lnTo>
                  <a:cubicBezTo>
                    <a:pt x="147800" y="87684"/>
                    <a:pt x="147559" y="87390"/>
                    <a:pt x="147613" y="87069"/>
                  </a:cubicBezTo>
                  <a:lnTo>
                    <a:pt x="148335" y="82331"/>
                  </a:lnTo>
                  <a:cubicBezTo>
                    <a:pt x="148384" y="82040"/>
                    <a:pt x="148630" y="81815"/>
                    <a:pt x="148915" y="81815"/>
                  </a:cubicBezTo>
                  <a:close/>
                  <a:moveTo>
                    <a:pt x="157863" y="83159"/>
                  </a:moveTo>
                  <a:cubicBezTo>
                    <a:pt x="157881" y="83159"/>
                    <a:pt x="157899" y="83159"/>
                    <a:pt x="157917" y="83161"/>
                  </a:cubicBezTo>
                  <a:lnTo>
                    <a:pt x="161611" y="83723"/>
                  </a:lnTo>
                  <a:cubicBezTo>
                    <a:pt x="161932" y="83776"/>
                    <a:pt x="162146" y="84098"/>
                    <a:pt x="162120" y="84419"/>
                  </a:cubicBezTo>
                  <a:lnTo>
                    <a:pt x="161397" y="89156"/>
                  </a:lnTo>
                  <a:cubicBezTo>
                    <a:pt x="161349" y="89444"/>
                    <a:pt x="161107" y="89646"/>
                    <a:pt x="160807" y="89646"/>
                  </a:cubicBezTo>
                  <a:cubicBezTo>
                    <a:pt x="160772" y="89646"/>
                    <a:pt x="160737" y="89644"/>
                    <a:pt x="160701" y="89638"/>
                  </a:cubicBezTo>
                  <a:lnTo>
                    <a:pt x="157007" y="89076"/>
                  </a:lnTo>
                  <a:cubicBezTo>
                    <a:pt x="156686" y="89049"/>
                    <a:pt x="156472" y="88728"/>
                    <a:pt x="156499" y="88407"/>
                  </a:cubicBezTo>
                  <a:lnTo>
                    <a:pt x="157222" y="83669"/>
                  </a:lnTo>
                  <a:cubicBezTo>
                    <a:pt x="157272" y="83366"/>
                    <a:pt x="157561" y="83159"/>
                    <a:pt x="157863" y="83159"/>
                  </a:cubicBezTo>
                  <a:close/>
                  <a:moveTo>
                    <a:pt x="166705" y="84518"/>
                  </a:moveTo>
                  <a:cubicBezTo>
                    <a:pt x="166738" y="84518"/>
                    <a:pt x="166771" y="84520"/>
                    <a:pt x="166804" y="84526"/>
                  </a:cubicBezTo>
                  <a:lnTo>
                    <a:pt x="170497" y="85088"/>
                  </a:lnTo>
                  <a:cubicBezTo>
                    <a:pt x="170818" y="85142"/>
                    <a:pt x="171059" y="85436"/>
                    <a:pt x="171006" y="85757"/>
                  </a:cubicBezTo>
                  <a:lnTo>
                    <a:pt x="170283" y="90495"/>
                  </a:lnTo>
                  <a:cubicBezTo>
                    <a:pt x="170235" y="90786"/>
                    <a:pt x="169988" y="91011"/>
                    <a:pt x="169704" y="91011"/>
                  </a:cubicBezTo>
                  <a:cubicBezTo>
                    <a:pt x="169674" y="91011"/>
                    <a:pt x="169644" y="91008"/>
                    <a:pt x="169614" y="91003"/>
                  </a:cubicBezTo>
                  <a:lnTo>
                    <a:pt x="165894" y="90441"/>
                  </a:lnTo>
                  <a:cubicBezTo>
                    <a:pt x="165572" y="90388"/>
                    <a:pt x="165358" y="90093"/>
                    <a:pt x="165412" y="89745"/>
                  </a:cubicBezTo>
                  <a:lnTo>
                    <a:pt x="166134" y="85034"/>
                  </a:lnTo>
                  <a:cubicBezTo>
                    <a:pt x="166158" y="84722"/>
                    <a:pt x="166420" y="84518"/>
                    <a:pt x="166705" y="84518"/>
                  </a:cubicBezTo>
                  <a:close/>
                  <a:moveTo>
                    <a:pt x="175600" y="85857"/>
                  </a:moveTo>
                  <a:cubicBezTo>
                    <a:pt x="175630" y="85857"/>
                    <a:pt x="175660" y="85859"/>
                    <a:pt x="175690" y="85864"/>
                  </a:cubicBezTo>
                  <a:lnTo>
                    <a:pt x="179410" y="86426"/>
                  </a:lnTo>
                  <a:cubicBezTo>
                    <a:pt x="179731" y="86480"/>
                    <a:pt x="179946" y="86774"/>
                    <a:pt x="179892" y="87095"/>
                  </a:cubicBezTo>
                  <a:lnTo>
                    <a:pt x="179169" y="91833"/>
                  </a:lnTo>
                  <a:cubicBezTo>
                    <a:pt x="179121" y="92145"/>
                    <a:pt x="178879" y="92350"/>
                    <a:pt x="178598" y="92350"/>
                  </a:cubicBezTo>
                  <a:cubicBezTo>
                    <a:pt x="178566" y="92350"/>
                    <a:pt x="178533" y="92347"/>
                    <a:pt x="178500" y="92341"/>
                  </a:cubicBezTo>
                  <a:lnTo>
                    <a:pt x="174807" y="91779"/>
                  </a:lnTo>
                  <a:cubicBezTo>
                    <a:pt x="174485" y="91726"/>
                    <a:pt x="174244" y="91431"/>
                    <a:pt x="174298" y="91110"/>
                  </a:cubicBezTo>
                  <a:lnTo>
                    <a:pt x="175021" y="86373"/>
                  </a:lnTo>
                  <a:cubicBezTo>
                    <a:pt x="175069" y="86082"/>
                    <a:pt x="175315" y="85857"/>
                    <a:pt x="175600" y="85857"/>
                  </a:cubicBezTo>
                  <a:close/>
                  <a:moveTo>
                    <a:pt x="184497" y="87221"/>
                  </a:moveTo>
                  <a:cubicBezTo>
                    <a:pt x="184532" y="87221"/>
                    <a:pt x="184567" y="87224"/>
                    <a:pt x="184603" y="87229"/>
                  </a:cubicBezTo>
                  <a:lnTo>
                    <a:pt x="188296" y="87791"/>
                  </a:lnTo>
                  <a:cubicBezTo>
                    <a:pt x="188618" y="87818"/>
                    <a:pt x="188832" y="88139"/>
                    <a:pt x="188805" y="88460"/>
                  </a:cubicBezTo>
                  <a:lnTo>
                    <a:pt x="188082" y="93198"/>
                  </a:lnTo>
                  <a:cubicBezTo>
                    <a:pt x="188032" y="93501"/>
                    <a:pt x="187743" y="93709"/>
                    <a:pt x="187441" y="93709"/>
                  </a:cubicBezTo>
                  <a:cubicBezTo>
                    <a:pt x="187423" y="93709"/>
                    <a:pt x="187405" y="93708"/>
                    <a:pt x="187386" y="93707"/>
                  </a:cubicBezTo>
                  <a:lnTo>
                    <a:pt x="183693" y="93144"/>
                  </a:lnTo>
                  <a:cubicBezTo>
                    <a:pt x="183372" y="93091"/>
                    <a:pt x="183157" y="92770"/>
                    <a:pt x="183184" y="92449"/>
                  </a:cubicBezTo>
                  <a:lnTo>
                    <a:pt x="183907" y="87711"/>
                  </a:lnTo>
                  <a:cubicBezTo>
                    <a:pt x="183955" y="87423"/>
                    <a:pt x="184197" y="87221"/>
                    <a:pt x="184497" y="87221"/>
                  </a:cubicBezTo>
                  <a:close/>
                  <a:moveTo>
                    <a:pt x="193398" y="88560"/>
                  </a:moveTo>
                  <a:cubicBezTo>
                    <a:pt x="193428" y="88560"/>
                    <a:pt x="193459" y="88562"/>
                    <a:pt x="193489" y="88568"/>
                  </a:cubicBezTo>
                  <a:lnTo>
                    <a:pt x="197183" y="89130"/>
                  </a:lnTo>
                  <a:cubicBezTo>
                    <a:pt x="197504" y="89183"/>
                    <a:pt x="197745" y="89478"/>
                    <a:pt x="197691" y="89799"/>
                  </a:cubicBezTo>
                  <a:lnTo>
                    <a:pt x="196968" y="94536"/>
                  </a:lnTo>
                  <a:cubicBezTo>
                    <a:pt x="196920" y="94827"/>
                    <a:pt x="196674" y="95052"/>
                    <a:pt x="196389" y="95052"/>
                  </a:cubicBezTo>
                  <a:cubicBezTo>
                    <a:pt x="196360" y="95052"/>
                    <a:pt x="196330" y="95050"/>
                    <a:pt x="196299" y="95045"/>
                  </a:cubicBezTo>
                  <a:lnTo>
                    <a:pt x="192579" y="94483"/>
                  </a:lnTo>
                  <a:cubicBezTo>
                    <a:pt x="192258" y="94429"/>
                    <a:pt x="192044" y="94135"/>
                    <a:pt x="192097" y="93814"/>
                  </a:cubicBezTo>
                  <a:lnTo>
                    <a:pt x="192793" y="89076"/>
                  </a:lnTo>
                  <a:cubicBezTo>
                    <a:pt x="192842" y="88785"/>
                    <a:pt x="193110" y="88560"/>
                    <a:pt x="193398" y="88560"/>
                  </a:cubicBezTo>
                  <a:close/>
                  <a:moveTo>
                    <a:pt x="202285" y="89898"/>
                  </a:moveTo>
                  <a:cubicBezTo>
                    <a:pt x="202315" y="89898"/>
                    <a:pt x="202345" y="89901"/>
                    <a:pt x="202375" y="89906"/>
                  </a:cubicBezTo>
                  <a:lnTo>
                    <a:pt x="206069" y="90468"/>
                  </a:lnTo>
                  <a:cubicBezTo>
                    <a:pt x="206417" y="90521"/>
                    <a:pt x="206631" y="90816"/>
                    <a:pt x="206577" y="91164"/>
                  </a:cubicBezTo>
                  <a:lnTo>
                    <a:pt x="205855" y="95901"/>
                  </a:lnTo>
                  <a:cubicBezTo>
                    <a:pt x="205807" y="96189"/>
                    <a:pt x="205565" y="96391"/>
                    <a:pt x="205284" y="96391"/>
                  </a:cubicBezTo>
                  <a:cubicBezTo>
                    <a:pt x="205252" y="96391"/>
                    <a:pt x="205219" y="96389"/>
                    <a:pt x="205186" y="96383"/>
                  </a:cubicBezTo>
                  <a:lnTo>
                    <a:pt x="201492" y="95821"/>
                  </a:lnTo>
                  <a:cubicBezTo>
                    <a:pt x="201171" y="95767"/>
                    <a:pt x="200930" y="95473"/>
                    <a:pt x="200983" y="95152"/>
                  </a:cubicBezTo>
                  <a:lnTo>
                    <a:pt x="201706" y="90414"/>
                  </a:lnTo>
                  <a:cubicBezTo>
                    <a:pt x="201755" y="90123"/>
                    <a:pt x="202001" y="89898"/>
                    <a:pt x="202285" y="89898"/>
                  </a:cubicBezTo>
                  <a:close/>
                  <a:moveTo>
                    <a:pt x="211164" y="91263"/>
                  </a:moveTo>
                  <a:cubicBezTo>
                    <a:pt x="211196" y="91263"/>
                    <a:pt x="211228" y="91265"/>
                    <a:pt x="211261" y="91271"/>
                  </a:cubicBezTo>
                  <a:lnTo>
                    <a:pt x="214982" y="91833"/>
                  </a:lnTo>
                  <a:cubicBezTo>
                    <a:pt x="215303" y="91886"/>
                    <a:pt x="215517" y="92181"/>
                    <a:pt x="215464" y="92502"/>
                  </a:cubicBezTo>
                  <a:lnTo>
                    <a:pt x="214768" y="97240"/>
                  </a:lnTo>
                  <a:cubicBezTo>
                    <a:pt x="214717" y="97543"/>
                    <a:pt x="214428" y="97750"/>
                    <a:pt x="214126" y="97750"/>
                  </a:cubicBezTo>
                  <a:cubicBezTo>
                    <a:pt x="214108" y="97750"/>
                    <a:pt x="214090" y="97750"/>
                    <a:pt x="214072" y="97748"/>
                  </a:cubicBezTo>
                  <a:lnTo>
                    <a:pt x="210378" y="97186"/>
                  </a:lnTo>
                  <a:cubicBezTo>
                    <a:pt x="210057" y="97133"/>
                    <a:pt x="209816" y="96811"/>
                    <a:pt x="209870" y="96490"/>
                  </a:cubicBezTo>
                  <a:lnTo>
                    <a:pt x="210592" y="91779"/>
                  </a:lnTo>
                  <a:cubicBezTo>
                    <a:pt x="210640" y="91467"/>
                    <a:pt x="210882" y="91263"/>
                    <a:pt x="211164" y="91263"/>
                  </a:cubicBezTo>
                  <a:close/>
                  <a:moveTo>
                    <a:pt x="220076" y="92601"/>
                  </a:moveTo>
                  <a:cubicBezTo>
                    <a:pt x="220108" y="92601"/>
                    <a:pt x="220141" y="92604"/>
                    <a:pt x="220174" y="92609"/>
                  </a:cubicBezTo>
                  <a:lnTo>
                    <a:pt x="223868" y="93171"/>
                  </a:lnTo>
                  <a:cubicBezTo>
                    <a:pt x="224189" y="93225"/>
                    <a:pt x="224430" y="93519"/>
                    <a:pt x="224377" y="93840"/>
                  </a:cubicBezTo>
                  <a:lnTo>
                    <a:pt x="223654" y="98578"/>
                  </a:lnTo>
                  <a:cubicBezTo>
                    <a:pt x="223605" y="98869"/>
                    <a:pt x="223359" y="99094"/>
                    <a:pt x="223055" y="99094"/>
                  </a:cubicBezTo>
                  <a:cubicBezTo>
                    <a:pt x="223023" y="99094"/>
                    <a:pt x="222991" y="99091"/>
                    <a:pt x="222958" y="99086"/>
                  </a:cubicBezTo>
                  <a:lnTo>
                    <a:pt x="219264" y="98524"/>
                  </a:lnTo>
                  <a:cubicBezTo>
                    <a:pt x="218943" y="98471"/>
                    <a:pt x="218729" y="98176"/>
                    <a:pt x="218782" y="97828"/>
                  </a:cubicBezTo>
                  <a:lnTo>
                    <a:pt x="219478" y="93118"/>
                  </a:lnTo>
                  <a:cubicBezTo>
                    <a:pt x="219526" y="92805"/>
                    <a:pt x="219790" y="92601"/>
                    <a:pt x="220076" y="92601"/>
                  </a:cubicBezTo>
                  <a:close/>
                  <a:moveTo>
                    <a:pt x="228961" y="93966"/>
                  </a:moveTo>
                  <a:cubicBezTo>
                    <a:pt x="228994" y="93966"/>
                    <a:pt x="229027" y="93969"/>
                    <a:pt x="229061" y="93974"/>
                  </a:cubicBezTo>
                  <a:lnTo>
                    <a:pt x="232754" y="94509"/>
                  </a:lnTo>
                  <a:cubicBezTo>
                    <a:pt x="233075" y="94563"/>
                    <a:pt x="233316" y="94884"/>
                    <a:pt x="233263" y="95205"/>
                  </a:cubicBezTo>
                  <a:lnTo>
                    <a:pt x="232540" y="99943"/>
                  </a:lnTo>
                  <a:cubicBezTo>
                    <a:pt x="232492" y="100231"/>
                    <a:pt x="232250" y="100433"/>
                    <a:pt x="231969" y="100433"/>
                  </a:cubicBezTo>
                  <a:cubicBezTo>
                    <a:pt x="231937" y="100433"/>
                    <a:pt x="231904" y="100430"/>
                    <a:pt x="231871" y="100425"/>
                  </a:cubicBezTo>
                  <a:lnTo>
                    <a:pt x="228177" y="99863"/>
                  </a:lnTo>
                  <a:cubicBezTo>
                    <a:pt x="227829" y="99809"/>
                    <a:pt x="227615" y="99515"/>
                    <a:pt x="227669" y="99193"/>
                  </a:cubicBezTo>
                  <a:lnTo>
                    <a:pt x="228391" y="94456"/>
                  </a:lnTo>
                  <a:cubicBezTo>
                    <a:pt x="228415" y="94168"/>
                    <a:pt x="228676" y="93966"/>
                    <a:pt x="228961" y="93966"/>
                  </a:cubicBezTo>
                  <a:close/>
                  <a:moveTo>
                    <a:pt x="237849" y="95304"/>
                  </a:moveTo>
                  <a:cubicBezTo>
                    <a:pt x="237881" y="95304"/>
                    <a:pt x="237914" y="95307"/>
                    <a:pt x="237947" y="95312"/>
                  </a:cubicBezTo>
                  <a:lnTo>
                    <a:pt x="241667" y="95875"/>
                  </a:lnTo>
                  <a:cubicBezTo>
                    <a:pt x="241988" y="95928"/>
                    <a:pt x="242202" y="96222"/>
                    <a:pt x="242149" y="96544"/>
                  </a:cubicBezTo>
                  <a:lnTo>
                    <a:pt x="241426" y="101281"/>
                  </a:lnTo>
                  <a:cubicBezTo>
                    <a:pt x="241402" y="101572"/>
                    <a:pt x="241136" y="101797"/>
                    <a:pt x="240848" y="101797"/>
                  </a:cubicBezTo>
                  <a:cubicBezTo>
                    <a:pt x="240818" y="101797"/>
                    <a:pt x="240787" y="101795"/>
                    <a:pt x="240757" y="101790"/>
                  </a:cubicBezTo>
                  <a:lnTo>
                    <a:pt x="237063" y="101228"/>
                  </a:lnTo>
                  <a:cubicBezTo>
                    <a:pt x="236742" y="101174"/>
                    <a:pt x="236501" y="100880"/>
                    <a:pt x="236555" y="100532"/>
                  </a:cubicBezTo>
                  <a:lnTo>
                    <a:pt x="237278" y="95821"/>
                  </a:lnTo>
                  <a:cubicBezTo>
                    <a:pt x="237326" y="95509"/>
                    <a:pt x="237568" y="95304"/>
                    <a:pt x="237849" y="95304"/>
                  </a:cubicBezTo>
                  <a:close/>
                  <a:moveTo>
                    <a:pt x="246763" y="96643"/>
                  </a:moveTo>
                  <a:cubicBezTo>
                    <a:pt x="246795" y="96643"/>
                    <a:pt x="246827" y="96646"/>
                    <a:pt x="246860" y="96651"/>
                  </a:cubicBezTo>
                  <a:lnTo>
                    <a:pt x="250553" y="97213"/>
                  </a:lnTo>
                  <a:cubicBezTo>
                    <a:pt x="250875" y="97266"/>
                    <a:pt x="251089" y="97588"/>
                    <a:pt x="251062" y="97909"/>
                  </a:cubicBezTo>
                  <a:lnTo>
                    <a:pt x="250339" y="102619"/>
                  </a:lnTo>
                  <a:cubicBezTo>
                    <a:pt x="250291" y="102910"/>
                    <a:pt x="250023" y="103135"/>
                    <a:pt x="249734" y="103135"/>
                  </a:cubicBezTo>
                  <a:cubicBezTo>
                    <a:pt x="249704" y="103135"/>
                    <a:pt x="249674" y="103133"/>
                    <a:pt x="249643" y="103128"/>
                  </a:cubicBezTo>
                  <a:lnTo>
                    <a:pt x="245950" y="102566"/>
                  </a:lnTo>
                  <a:cubicBezTo>
                    <a:pt x="245628" y="102512"/>
                    <a:pt x="245414" y="102218"/>
                    <a:pt x="245441" y="101897"/>
                  </a:cubicBezTo>
                  <a:lnTo>
                    <a:pt x="246164" y="97159"/>
                  </a:lnTo>
                  <a:cubicBezTo>
                    <a:pt x="246212" y="96868"/>
                    <a:pt x="246458" y="96643"/>
                    <a:pt x="246763" y="96643"/>
                  </a:cubicBezTo>
                  <a:close/>
                  <a:moveTo>
                    <a:pt x="255647" y="98008"/>
                  </a:moveTo>
                  <a:cubicBezTo>
                    <a:pt x="255680" y="98008"/>
                    <a:pt x="255713" y="98010"/>
                    <a:pt x="255746" y="98016"/>
                  </a:cubicBezTo>
                  <a:lnTo>
                    <a:pt x="259440" y="98578"/>
                  </a:lnTo>
                  <a:cubicBezTo>
                    <a:pt x="259761" y="98631"/>
                    <a:pt x="260002" y="98926"/>
                    <a:pt x="259948" y="99247"/>
                  </a:cubicBezTo>
                  <a:lnTo>
                    <a:pt x="259225" y="103985"/>
                  </a:lnTo>
                  <a:cubicBezTo>
                    <a:pt x="259175" y="104288"/>
                    <a:pt x="258910" y="104495"/>
                    <a:pt x="258610" y="104495"/>
                  </a:cubicBezTo>
                  <a:cubicBezTo>
                    <a:pt x="258592" y="104495"/>
                    <a:pt x="258574" y="104495"/>
                    <a:pt x="258556" y="104493"/>
                  </a:cubicBezTo>
                  <a:lnTo>
                    <a:pt x="254863" y="103904"/>
                  </a:lnTo>
                  <a:cubicBezTo>
                    <a:pt x="254515" y="103877"/>
                    <a:pt x="254301" y="103556"/>
                    <a:pt x="254354" y="103235"/>
                  </a:cubicBezTo>
                  <a:lnTo>
                    <a:pt x="255050" y="98498"/>
                  </a:lnTo>
                  <a:cubicBezTo>
                    <a:pt x="255098" y="98210"/>
                    <a:pt x="255361" y="98008"/>
                    <a:pt x="255647" y="98008"/>
                  </a:cubicBezTo>
                  <a:close/>
                  <a:moveTo>
                    <a:pt x="10599" y="0"/>
                  </a:moveTo>
                  <a:lnTo>
                    <a:pt x="0" y="69965"/>
                  </a:lnTo>
                  <a:lnTo>
                    <a:pt x="264900" y="110114"/>
                  </a:lnTo>
                  <a:lnTo>
                    <a:pt x="267255" y="94590"/>
                  </a:lnTo>
                  <a:lnTo>
                    <a:pt x="221004" y="87577"/>
                  </a:lnTo>
                  <a:cubicBezTo>
                    <a:pt x="220629" y="87524"/>
                    <a:pt x="220388" y="87176"/>
                    <a:pt x="220442" y="86801"/>
                  </a:cubicBezTo>
                  <a:lnTo>
                    <a:pt x="226571" y="46465"/>
                  </a:lnTo>
                  <a:cubicBezTo>
                    <a:pt x="226620" y="46125"/>
                    <a:pt x="226910" y="45896"/>
                    <a:pt x="227224" y="45896"/>
                  </a:cubicBezTo>
                  <a:cubicBezTo>
                    <a:pt x="227256" y="45896"/>
                    <a:pt x="227288" y="45898"/>
                    <a:pt x="227321" y="45903"/>
                  </a:cubicBezTo>
                  <a:lnTo>
                    <a:pt x="273572" y="52916"/>
                  </a:lnTo>
                  <a:lnTo>
                    <a:pt x="275499" y="40148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rgbClr val="432918">
                <a:alpha val="383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2918"/>
                </a:solidFill>
              </a:endParaRPr>
            </a:p>
          </p:txBody>
        </p:sp>
        <p:sp>
          <p:nvSpPr>
            <p:cNvPr id="10" name="Google Shape;1320;p36">
              <a:extLst>
                <a:ext uri="{FF2B5EF4-FFF2-40B4-BE49-F238E27FC236}">
                  <a16:creationId xmlns:a16="http://schemas.microsoft.com/office/drawing/2014/main" id="{E8F500B8-8C0E-41FC-8DFD-512B8A885AB1}"/>
                </a:ext>
              </a:extLst>
            </p:cNvPr>
            <p:cNvSpPr/>
            <p:nvPr/>
          </p:nvSpPr>
          <p:spPr>
            <a:xfrm>
              <a:off x="5751400" y="2697029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0"/>
                  </a:moveTo>
                  <a:cubicBezTo>
                    <a:pt x="1071" y="0"/>
                    <a:pt x="825" y="225"/>
                    <a:pt x="776" y="516"/>
                  </a:cubicBezTo>
                  <a:lnTo>
                    <a:pt x="54" y="5227"/>
                  </a:lnTo>
                  <a:cubicBezTo>
                    <a:pt x="0" y="5575"/>
                    <a:pt x="214" y="5869"/>
                    <a:pt x="562" y="5923"/>
                  </a:cubicBezTo>
                  <a:lnTo>
                    <a:pt x="4256" y="6485"/>
                  </a:lnTo>
                  <a:cubicBezTo>
                    <a:pt x="4286" y="6490"/>
                    <a:pt x="4316" y="6492"/>
                    <a:pt x="4346" y="6492"/>
                  </a:cubicBezTo>
                  <a:cubicBezTo>
                    <a:pt x="4630" y="6492"/>
                    <a:pt x="4876" y="6267"/>
                    <a:pt x="4925" y="5976"/>
                  </a:cubicBezTo>
                  <a:lnTo>
                    <a:pt x="5648" y="1239"/>
                  </a:lnTo>
                  <a:cubicBezTo>
                    <a:pt x="5701" y="918"/>
                    <a:pt x="5460" y="623"/>
                    <a:pt x="5139" y="570"/>
                  </a:cubicBezTo>
                  <a:lnTo>
                    <a:pt x="1445" y="7"/>
                  </a:lnTo>
                  <a:cubicBezTo>
                    <a:pt x="1415" y="2"/>
                    <a:pt x="1385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321;p36">
              <a:extLst>
                <a:ext uri="{FF2B5EF4-FFF2-40B4-BE49-F238E27FC236}">
                  <a16:creationId xmlns:a16="http://schemas.microsoft.com/office/drawing/2014/main" id="{0F7606D7-7414-4E3B-AF13-3803F0D62C27}"/>
                </a:ext>
              </a:extLst>
            </p:cNvPr>
            <p:cNvSpPr/>
            <p:nvPr/>
          </p:nvSpPr>
          <p:spPr>
            <a:xfrm>
              <a:off x="5930770" y="2724139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91" y="1"/>
                  </a:moveTo>
                  <a:cubicBezTo>
                    <a:pt x="1092" y="1"/>
                    <a:pt x="827" y="208"/>
                    <a:pt x="776" y="511"/>
                  </a:cubicBezTo>
                  <a:lnTo>
                    <a:pt x="54" y="5249"/>
                  </a:lnTo>
                  <a:cubicBezTo>
                    <a:pt x="0" y="5570"/>
                    <a:pt x="241" y="5864"/>
                    <a:pt x="562" y="5918"/>
                  </a:cubicBezTo>
                  <a:lnTo>
                    <a:pt x="4256" y="6480"/>
                  </a:lnTo>
                  <a:cubicBezTo>
                    <a:pt x="4289" y="6486"/>
                    <a:pt x="4322" y="6488"/>
                    <a:pt x="4355" y="6488"/>
                  </a:cubicBezTo>
                  <a:cubicBezTo>
                    <a:pt x="4640" y="6488"/>
                    <a:pt x="4901" y="6284"/>
                    <a:pt x="4925" y="5972"/>
                  </a:cubicBezTo>
                  <a:lnTo>
                    <a:pt x="5648" y="1261"/>
                  </a:lnTo>
                  <a:cubicBezTo>
                    <a:pt x="5701" y="940"/>
                    <a:pt x="5487" y="618"/>
                    <a:pt x="5166" y="565"/>
                  </a:cubicBezTo>
                  <a:lnTo>
                    <a:pt x="1446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322;p36">
              <a:extLst>
                <a:ext uri="{FF2B5EF4-FFF2-40B4-BE49-F238E27FC236}">
                  <a16:creationId xmlns:a16="http://schemas.microsoft.com/office/drawing/2014/main" id="{C17AA17E-8D03-44F9-83ED-8E82C1F47AC2}"/>
                </a:ext>
              </a:extLst>
            </p:cNvPr>
            <p:cNvSpPr/>
            <p:nvPr/>
          </p:nvSpPr>
          <p:spPr>
            <a:xfrm>
              <a:off x="6110686" y="2751571"/>
              <a:ext cx="114550" cy="130997"/>
            </a:xfrm>
            <a:custGeom>
              <a:avLst/>
              <a:gdLst/>
              <a:ahLst/>
              <a:cxnLst/>
              <a:rect l="l" t="t" r="r" b="b"/>
              <a:pathLst>
                <a:path w="5675" h="6489" extrusionOk="0">
                  <a:moveTo>
                    <a:pt x="1340" y="1"/>
                  </a:moveTo>
                  <a:cubicBezTo>
                    <a:pt x="1039" y="1"/>
                    <a:pt x="798" y="203"/>
                    <a:pt x="750" y="491"/>
                  </a:cubicBezTo>
                  <a:lnTo>
                    <a:pt x="27" y="5228"/>
                  </a:lnTo>
                  <a:cubicBezTo>
                    <a:pt x="0" y="5549"/>
                    <a:pt x="214" y="5871"/>
                    <a:pt x="535" y="5924"/>
                  </a:cubicBezTo>
                  <a:lnTo>
                    <a:pt x="4229" y="6486"/>
                  </a:lnTo>
                  <a:cubicBezTo>
                    <a:pt x="4247" y="6488"/>
                    <a:pt x="4265" y="6488"/>
                    <a:pt x="4283" y="6488"/>
                  </a:cubicBezTo>
                  <a:cubicBezTo>
                    <a:pt x="4586" y="6488"/>
                    <a:pt x="4875" y="6281"/>
                    <a:pt x="4925" y="5978"/>
                  </a:cubicBezTo>
                  <a:lnTo>
                    <a:pt x="5648" y="1240"/>
                  </a:lnTo>
                  <a:cubicBezTo>
                    <a:pt x="5674" y="919"/>
                    <a:pt x="5460" y="624"/>
                    <a:pt x="5139" y="571"/>
                  </a:cubicBezTo>
                  <a:lnTo>
                    <a:pt x="1446" y="9"/>
                  </a:lnTo>
                  <a:cubicBezTo>
                    <a:pt x="1410" y="3"/>
                    <a:pt x="1374" y="1"/>
                    <a:pt x="1340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323;p36">
              <a:extLst>
                <a:ext uri="{FF2B5EF4-FFF2-40B4-BE49-F238E27FC236}">
                  <a16:creationId xmlns:a16="http://schemas.microsoft.com/office/drawing/2014/main" id="{9FCECF76-3F8E-481E-91F6-6632647A89DC}"/>
                </a:ext>
              </a:extLst>
            </p:cNvPr>
            <p:cNvSpPr/>
            <p:nvPr/>
          </p:nvSpPr>
          <p:spPr>
            <a:xfrm>
              <a:off x="6290057" y="2778599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5" y="1"/>
                  </a:moveTo>
                  <a:cubicBezTo>
                    <a:pt x="1067" y="1"/>
                    <a:pt x="801" y="226"/>
                    <a:pt x="777" y="517"/>
                  </a:cubicBezTo>
                  <a:lnTo>
                    <a:pt x="54" y="5254"/>
                  </a:lnTo>
                  <a:cubicBezTo>
                    <a:pt x="0" y="5575"/>
                    <a:pt x="214" y="5870"/>
                    <a:pt x="536" y="5923"/>
                  </a:cubicBezTo>
                  <a:lnTo>
                    <a:pt x="4256" y="6485"/>
                  </a:lnTo>
                  <a:cubicBezTo>
                    <a:pt x="4286" y="6490"/>
                    <a:pt x="4316" y="6493"/>
                    <a:pt x="4346" y="6493"/>
                  </a:cubicBezTo>
                  <a:cubicBezTo>
                    <a:pt x="4631" y="6493"/>
                    <a:pt x="4877" y="6268"/>
                    <a:pt x="4925" y="5977"/>
                  </a:cubicBezTo>
                  <a:lnTo>
                    <a:pt x="5648" y="1239"/>
                  </a:lnTo>
                  <a:cubicBezTo>
                    <a:pt x="5701" y="918"/>
                    <a:pt x="5461" y="624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1"/>
                    <a:pt x="1355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324;p36">
              <a:extLst>
                <a:ext uri="{FF2B5EF4-FFF2-40B4-BE49-F238E27FC236}">
                  <a16:creationId xmlns:a16="http://schemas.microsoft.com/office/drawing/2014/main" id="{3D023896-6C21-4A64-9663-7BB497523895}"/>
                </a:ext>
              </a:extLst>
            </p:cNvPr>
            <p:cNvSpPr/>
            <p:nvPr/>
          </p:nvSpPr>
          <p:spPr>
            <a:xfrm>
              <a:off x="6469428" y="2806132"/>
              <a:ext cx="115095" cy="130573"/>
            </a:xfrm>
            <a:custGeom>
              <a:avLst/>
              <a:gdLst/>
              <a:ahLst/>
              <a:cxnLst/>
              <a:rect l="l" t="t" r="r" b="b"/>
              <a:pathLst>
                <a:path w="5702" h="6468" extrusionOk="0">
                  <a:moveTo>
                    <a:pt x="1348" y="1"/>
                  </a:moveTo>
                  <a:cubicBezTo>
                    <a:pt x="1067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1" y="5550"/>
                    <a:pt x="241" y="5871"/>
                    <a:pt x="563" y="5898"/>
                  </a:cubicBezTo>
                  <a:lnTo>
                    <a:pt x="4256" y="6460"/>
                  </a:lnTo>
                  <a:cubicBezTo>
                    <a:pt x="4289" y="6465"/>
                    <a:pt x="4322" y="6468"/>
                    <a:pt x="4355" y="6468"/>
                  </a:cubicBezTo>
                  <a:cubicBezTo>
                    <a:pt x="4636" y="6468"/>
                    <a:pt x="4877" y="6266"/>
                    <a:pt x="4925" y="5978"/>
                  </a:cubicBezTo>
                  <a:lnTo>
                    <a:pt x="5648" y="1240"/>
                  </a:lnTo>
                  <a:cubicBezTo>
                    <a:pt x="5702" y="919"/>
                    <a:pt x="5488" y="598"/>
                    <a:pt x="5140" y="544"/>
                  </a:cubicBezTo>
                  <a:lnTo>
                    <a:pt x="1446" y="9"/>
                  </a:lnTo>
                  <a:cubicBezTo>
                    <a:pt x="1413" y="4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325;p36">
              <a:extLst>
                <a:ext uri="{FF2B5EF4-FFF2-40B4-BE49-F238E27FC236}">
                  <a16:creationId xmlns:a16="http://schemas.microsoft.com/office/drawing/2014/main" id="{7E06F1D1-1E9A-4CA8-8668-2EE1A325877C}"/>
                </a:ext>
              </a:extLst>
            </p:cNvPr>
            <p:cNvSpPr/>
            <p:nvPr/>
          </p:nvSpPr>
          <p:spPr>
            <a:xfrm>
              <a:off x="6648799" y="2833161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68" y="0"/>
                  </a:moveTo>
                  <a:cubicBezTo>
                    <a:pt x="1067" y="0"/>
                    <a:pt x="825" y="205"/>
                    <a:pt x="777" y="517"/>
                  </a:cubicBezTo>
                  <a:lnTo>
                    <a:pt x="54" y="5228"/>
                  </a:lnTo>
                  <a:cubicBezTo>
                    <a:pt x="1" y="5549"/>
                    <a:pt x="242" y="5870"/>
                    <a:pt x="563" y="5924"/>
                  </a:cubicBezTo>
                  <a:lnTo>
                    <a:pt x="4256" y="6486"/>
                  </a:lnTo>
                  <a:cubicBezTo>
                    <a:pt x="4275" y="6487"/>
                    <a:pt x="4293" y="6488"/>
                    <a:pt x="4311" y="6488"/>
                  </a:cubicBezTo>
                  <a:cubicBezTo>
                    <a:pt x="4613" y="6488"/>
                    <a:pt x="4902" y="6280"/>
                    <a:pt x="4952" y="5977"/>
                  </a:cubicBezTo>
                  <a:lnTo>
                    <a:pt x="5648" y="1240"/>
                  </a:lnTo>
                  <a:cubicBezTo>
                    <a:pt x="5702" y="918"/>
                    <a:pt x="5488" y="624"/>
                    <a:pt x="5167" y="571"/>
                  </a:cubicBezTo>
                  <a:lnTo>
                    <a:pt x="1473" y="8"/>
                  </a:lnTo>
                  <a:cubicBezTo>
                    <a:pt x="1437" y="3"/>
                    <a:pt x="1402" y="0"/>
                    <a:pt x="136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326;p36">
              <a:extLst>
                <a:ext uri="{FF2B5EF4-FFF2-40B4-BE49-F238E27FC236}">
                  <a16:creationId xmlns:a16="http://schemas.microsoft.com/office/drawing/2014/main" id="{2419DFA9-F8A7-47FB-97DF-325D4BA27CF3}"/>
                </a:ext>
              </a:extLst>
            </p:cNvPr>
            <p:cNvSpPr/>
            <p:nvPr/>
          </p:nvSpPr>
          <p:spPr>
            <a:xfrm>
              <a:off x="6828715" y="2860189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0"/>
                  </a:moveTo>
                  <a:cubicBezTo>
                    <a:pt x="1067" y="0"/>
                    <a:pt x="799" y="225"/>
                    <a:pt x="750" y="516"/>
                  </a:cubicBezTo>
                  <a:lnTo>
                    <a:pt x="54" y="5254"/>
                  </a:lnTo>
                  <a:cubicBezTo>
                    <a:pt x="1" y="5575"/>
                    <a:pt x="215" y="5869"/>
                    <a:pt x="536" y="5923"/>
                  </a:cubicBezTo>
                  <a:lnTo>
                    <a:pt x="4230" y="6485"/>
                  </a:lnTo>
                  <a:cubicBezTo>
                    <a:pt x="4265" y="6490"/>
                    <a:pt x="4301" y="6493"/>
                    <a:pt x="4335" y="6493"/>
                  </a:cubicBezTo>
                  <a:cubicBezTo>
                    <a:pt x="4636" y="6493"/>
                    <a:pt x="4878" y="6289"/>
                    <a:pt x="4926" y="5976"/>
                  </a:cubicBezTo>
                  <a:lnTo>
                    <a:pt x="5648" y="1266"/>
                  </a:lnTo>
                  <a:cubicBezTo>
                    <a:pt x="5702" y="918"/>
                    <a:pt x="5461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327;p36">
              <a:extLst>
                <a:ext uri="{FF2B5EF4-FFF2-40B4-BE49-F238E27FC236}">
                  <a16:creationId xmlns:a16="http://schemas.microsoft.com/office/drawing/2014/main" id="{D2ECEFFF-6D94-45BB-8D53-9EEB6196F458}"/>
                </a:ext>
              </a:extLst>
            </p:cNvPr>
            <p:cNvSpPr/>
            <p:nvPr/>
          </p:nvSpPr>
          <p:spPr>
            <a:xfrm>
              <a:off x="7008085" y="2887723"/>
              <a:ext cx="115095" cy="130573"/>
            </a:xfrm>
            <a:custGeom>
              <a:avLst/>
              <a:gdLst/>
              <a:ahLst/>
              <a:cxnLst/>
              <a:rect l="l" t="t" r="r" b="b"/>
              <a:pathLst>
                <a:path w="5702" h="6468" extrusionOk="0">
                  <a:moveTo>
                    <a:pt x="1348" y="1"/>
                  </a:moveTo>
                  <a:cubicBezTo>
                    <a:pt x="1067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63" y="5924"/>
                  </a:cubicBezTo>
                  <a:lnTo>
                    <a:pt x="4257" y="6459"/>
                  </a:lnTo>
                  <a:cubicBezTo>
                    <a:pt x="4290" y="6465"/>
                    <a:pt x="4323" y="6467"/>
                    <a:pt x="4355" y="6467"/>
                  </a:cubicBezTo>
                  <a:cubicBezTo>
                    <a:pt x="4636" y="6467"/>
                    <a:pt x="4878" y="6266"/>
                    <a:pt x="4926" y="5978"/>
                  </a:cubicBezTo>
                  <a:lnTo>
                    <a:pt x="5648" y="1240"/>
                  </a:lnTo>
                  <a:cubicBezTo>
                    <a:pt x="5702" y="919"/>
                    <a:pt x="5488" y="598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328;p36">
              <a:extLst>
                <a:ext uri="{FF2B5EF4-FFF2-40B4-BE49-F238E27FC236}">
                  <a16:creationId xmlns:a16="http://schemas.microsoft.com/office/drawing/2014/main" id="{14A65AA3-919E-498D-A1B4-9CC26BFC4688}"/>
                </a:ext>
              </a:extLst>
            </p:cNvPr>
            <p:cNvSpPr/>
            <p:nvPr/>
          </p:nvSpPr>
          <p:spPr>
            <a:xfrm>
              <a:off x="7187476" y="2914751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1"/>
                  </a:moveTo>
                  <a:cubicBezTo>
                    <a:pt x="1071" y="1"/>
                    <a:pt x="825" y="226"/>
                    <a:pt x="776" y="517"/>
                  </a:cubicBezTo>
                  <a:lnTo>
                    <a:pt x="54" y="5227"/>
                  </a:lnTo>
                  <a:cubicBezTo>
                    <a:pt x="0" y="5575"/>
                    <a:pt x="241" y="5870"/>
                    <a:pt x="562" y="5923"/>
                  </a:cubicBezTo>
                  <a:lnTo>
                    <a:pt x="4256" y="6485"/>
                  </a:lnTo>
                  <a:cubicBezTo>
                    <a:pt x="4286" y="6490"/>
                    <a:pt x="4316" y="6493"/>
                    <a:pt x="4346" y="6493"/>
                  </a:cubicBezTo>
                  <a:cubicBezTo>
                    <a:pt x="4635" y="6493"/>
                    <a:pt x="4903" y="6268"/>
                    <a:pt x="4952" y="5977"/>
                  </a:cubicBezTo>
                  <a:lnTo>
                    <a:pt x="5648" y="1239"/>
                  </a:lnTo>
                  <a:cubicBezTo>
                    <a:pt x="5701" y="918"/>
                    <a:pt x="5487" y="624"/>
                    <a:pt x="5166" y="570"/>
                  </a:cubicBezTo>
                  <a:lnTo>
                    <a:pt x="1445" y="8"/>
                  </a:lnTo>
                  <a:cubicBezTo>
                    <a:pt x="1415" y="3"/>
                    <a:pt x="1385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329;p36">
              <a:extLst>
                <a:ext uri="{FF2B5EF4-FFF2-40B4-BE49-F238E27FC236}">
                  <a16:creationId xmlns:a16="http://schemas.microsoft.com/office/drawing/2014/main" id="{041DF66A-702C-4531-B1CD-6D35A06B24CC}"/>
                </a:ext>
              </a:extLst>
            </p:cNvPr>
            <p:cNvSpPr/>
            <p:nvPr/>
          </p:nvSpPr>
          <p:spPr>
            <a:xfrm>
              <a:off x="7367392" y="2941880"/>
              <a:ext cx="114550" cy="130976"/>
            </a:xfrm>
            <a:custGeom>
              <a:avLst/>
              <a:gdLst/>
              <a:ahLst/>
              <a:cxnLst/>
              <a:rect l="l" t="t" r="r" b="b"/>
              <a:pathLst>
                <a:path w="5675" h="6488" extrusionOk="0">
                  <a:moveTo>
                    <a:pt x="1391" y="0"/>
                  </a:moveTo>
                  <a:cubicBezTo>
                    <a:pt x="1089" y="0"/>
                    <a:pt x="800" y="208"/>
                    <a:pt x="749" y="511"/>
                  </a:cubicBezTo>
                  <a:lnTo>
                    <a:pt x="27" y="5248"/>
                  </a:lnTo>
                  <a:cubicBezTo>
                    <a:pt x="0" y="5570"/>
                    <a:pt x="214" y="5864"/>
                    <a:pt x="535" y="5918"/>
                  </a:cubicBezTo>
                  <a:lnTo>
                    <a:pt x="4229" y="6480"/>
                  </a:lnTo>
                  <a:cubicBezTo>
                    <a:pt x="4265" y="6485"/>
                    <a:pt x="4300" y="6488"/>
                    <a:pt x="4335" y="6488"/>
                  </a:cubicBezTo>
                  <a:cubicBezTo>
                    <a:pt x="4635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674" y="939"/>
                    <a:pt x="5460" y="618"/>
                    <a:pt x="5139" y="564"/>
                  </a:cubicBezTo>
                  <a:lnTo>
                    <a:pt x="1445" y="2"/>
                  </a:lnTo>
                  <a:cubicBezTo>
                    <a:pt x="1427" y="1"/>
                    <a:pt x="1409" y="0"/>
                    <a:pt x="1391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330;p36">
              <a:extLst>
                <a:ext uri="{FF2B5EF4-FFF2-40B4-BE49-F238E27FC236}">
                  <a16:creationId xmlns:a16="http://schemas.microsoft.com/office/drawing/2014/main" id="{071DB8A4-CE7C-4479-AFBF-34AFBF981648}"/>
                </a:ext>
              </a:extLst>
            </p:cNvPr>
            <p:cNvSpPr/>
            <p:nvPr/>
          </p:nvSpPr>
          <p:spPr>
            <a:xfrm>
              <a:off x="7546763" y="2969313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46" y="0"/>
                  </a:moveTo>
                  <a:cubicBezTo>
                    <a:pt x="1061" y="0"/>
                    <a:pt x="800" y="202"/>
                    <a:pt x="776" y="490"/>
                  </a:cubicBezTo>
                  <a:lnTo>
                    <a:pt x="54" y="5228"/>
                  </a:lnTo>
                  <a:cubicBezTo>
                    <a:pt x="0" y="5549"/>
                    <a:pt x="214" y="5870"/>
                    <a:pt x="562" y="5924"/>
                  </a:cubicBezTo>
                  <a:lnTo>
                    <a:pt x="4256" y="6486"/>
                  </a:lnTo>
                  <a:cubicBezTo>
                    <a:pt x="4274" y="6487"/>
                    <a:pt x="4292" y="6488"/>
                    <a:pt x="4310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701" y="918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2" y="3"/>
                    <a:pt x="1379" y="0"/>
                    <a:pt x="134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331;p36">
              <a:extLst>
                <a:ext uri="{FF2B5EF4-FFF2-40B4-BE49-F238E27FC236}">
                  <a16:creationId xmlns:a16="http://schemas.microsoft.com/office/drawing/2014/main" id="{E6869A9D-0DDC-48B2-8546-5121F0C9EE67}"/>
                </a:ext>
              </a:extLst>
            </p:cNvPr>
            <p:cNvSpPr/>
            <p:nvPr/>
          </p:nvSpPr>
          <p:spPr>
            <a:xfrm>
              <a:off x="7726134" y="2996341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0"/>
                  </a:moveTo>
                  <a:cubicBezTo>
                    <a:pt x="1071" y="0"/>
                    <a:pt x="825" y="225"/>
                    <a:pt x="777" y="516"/>
                  </a:cubicBezTo>
                  <a:lnTo>
                    <a:pt x="54" y="5254"/>
                  </a:lnTo>
                  <a:cubicBezTo>
                    <a:pt x="0" y="5575"/>
                    <a:pt x="241" y="5869"/>
                    <a:pt x="563" y="5923"/>
                  </a:cubicBezTo>
                  <a:lnTo>
                    <a:pt x="4256" y="6485"/>
                  </a:lnTo>
                  <a:cubicBezTo>
                    <a:pt x="4286" y="6490"/>
                    <a:pt x="4317" y="6492"/>
                    <a:pt x="4347" y="6492"/>
                  </a:cubicBezTo>
                  <a:cubicBezTo>
                    <a:pt x="4635" y="6492"/>
                    <a:pt x="4901" y="6267"/>
                    <a:pt x="4925" y="5976"/>
                  </a:cubicBezTo>
                  <a:lnTo>
                    <a:pt x="5648" y="1239"/>
                  </a:lnTo>
                  <a:cubicBezTo>
                    <a:pt x="5702" y="918"/>
                    <a:pt x="5487" y="623"/>
                    <a:pt x="5139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332;p36">
              <a:extLst>
                <a:ext uri="{FF2B5EF4-FFF2-40B4-BE49-F238E27FC236}">
                  <a16:creationId xmlns:a16="http://schemas.microsoft.com/office/drawing/2014/main" id="{986C928D-7B09-42C4-B845-FFDE5C0FEB14}"/>
                </a:ext>
              </a:extLst>
            </p:cNvPr>
            <p:cNvSpPr/>
            <p:nvPr/>
          </p:nvSpPr>
          <p:spPr>
            <a:xfrm>
              <a:off x="7906050" y="3023450"/>
              <a:ext cx="114550" cy="130997"/>
            </a:xfrm>
            <a:custGeom>
              <a:avLst/>
              <a:gdLst/>
              <a:ahLst/>
              <a:cxnLst/>
              <a:rect l="l" t="t" r="r" b="b"/>
              <a:pathLst>
                <a:path w="5675" h="6489" extrusionOk="0">
                  <a:moveTo>
                    <a:pt x="1387" y="1"/>
                  </a:moveTo>
                  <a:cubicBezTo>
                    <a:pt x="1065" y="1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5" y="5891"/>
                    <a:pt x="536" y="5918"/>
                  </a:cubicBezTo>
                  <a:lnTo>
                    <a:pt x="4229" y="6480"/>
                  </a:lnTo>
                  <a:cubicBezTo>
                    <a:pt x="4263" y="6486"/>
                    <a:pt x="4296" y="6488"/>
                    <a:pt x="4329" y="6488"/>
                  </a:cubicBezTo>
                  <a:cubicBezTo>
                    <a:pt x="4614" y="6488"/>
                    <a:pt x="4877" y="6286"/>
                    <a:pt x="4925" y="5998"/>
                  </a:cubicBezTo>
                  <a:lnTo>
                    <a:pt x="5648" y="1261"/>
                  </a:lnTo>
                  <a:cubicBezTo>
                    <a:pt x="5675" y="940"/>
                    <a:pt x="5461" y="619"/>
                    <a:pt x="5139" y="565"/>
                  </a:cubicBezTo>
                  <a:lnTo>
                    <a:pt x="1446" y="3"/>
                  </a:lnTo>
                  <a:cubicBezTo>
                    <a:pt x="1426" y="1"/>
                    <a:pt x="1407" y="1"/>
                    <a:pt x="138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333;p36">
              <a:extLst>
                <a:ext uri="{FF2B5EF4-FFF2-40B4-BE49-F238E27FC236}">
                  <a16:creationId xmlns:a16="http://schemas.microsoft.com/office/drawing/2014/main" id="{E032A0E6-542D-4733-842F-EBB7BD8082B7}"/>
                </a:ext>
              </a:extLst>
            </p:cNvPr>
            <p:cNvSpPr/>
            <p:nvPr/>
          </p:nvSpPr>
          <p:spPr>
            <a:xfrm>
              <a:off x="8085420" y="3050883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47" y="1"/>
                  </a:moveTo>
                  <a:cubicBezTo>
                    <a:pt x="1062" y="1"/>
                    <a:pt x="798" y="205"/>
                    <a:pt x="750" y="518"/>
                  </a:cubicBezTo>
                  <a:lnTo>
                    <a:pt x="54" y="5228"/>
                  </a:lnTo>
                  <a:cubicBezTo>
                    <a:pt x="1" y="5576"/>
                    <a:pt x="215" y="5871"/>
                    <a:pt x="536" y="5924"/>
                  </a:cubicBezTo>
                  <a:lnTo>
                    <a:pt x="4256" y="6486"/>
                  </a:lnTo>
                  <a:cubicBezTo>
                    <a:pt x="4287" y="6491"/>
                    <a:pt x="4317" y="6494"/>
                    <a:pt x="4346" y="6494"/>
                  </a:cubicBezTo>
                  <a:cubicBezTo>
                    <a:pt x="4631" y="6494"/>
                    <a:pt x="4877" y="6269"/>
                    <a:pt x="4925" y="5978"/>
                  </a:cubicBezTo>
                  <a:lnTo>
                    <a:pt x="5648" y="1240"/>
                  </a:lnTo>
                  <a:cubicBezTo>
                    <a:pt x="5702" y="919"/>
                    <a:pt x="5461" y="625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334;p36">
              <a:extLst>
                <a:ext uri="{FF2B5EF4-FFF2-40B4-BE49-F238E27FC236}">
                  <a16:creationId xmlns:a16="http://schemas.microsoft.com/office/drawing/2014/main" id="{5F9B68F7-1D61-4F2A-80E6-C07CC49D4988}"/>
                </a:ext>
              </a:extLst>
            </p:cNvPr>
            <p:cNvSpPr/>
            <p:nvPr/>
          </p:nvSpPr>
          <p:spPr>
            <a:xfrm>
              <a:off x="8264791" y="3077911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1"/>
                  </a:moveTo>
                  <a:cubicBezTo>
                    <a:pt x="1072" y="1"/>
                    <a:pt x="825" y="226"/>
                    <a:pt x="777" y="517"/>
                  </a:cubicBezTo>
                  <a:lnTo>
                    <a:pt x="54" y="5254"/>
                  </a:lnTo>
                  <a:cubicBezTo>
                    <a:pt x="1" y="5576"/>
                    <a:pt x="242" y="5870"/>
                    <a:pt x="563" y="5923"/>
                  </a:cubicBezTo>
                  <a:lnTo>
                    <a:pt x="4257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6" y="6494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88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335;p36">
              <a:extLst>
                <a:ext uri="{FF2B5EF4-FFF2-40B4-BE49-F238E27FC236}">
                  <a16:creationId xmlns:a16="http://schemas.microsoft.com/office/drawing/2014/main" id="{A79836A4-FA25-435D-A716-7FD99E0A48D6}"/>
                </a:ext>
              </a:extLst>
            </p:cNvPr>
            <p:cNvSpPr/>
            <p:nvPr/>
          </p:nvSpPr>
          <p:spPr>
            <a:xfrm>
              <a:off x="8444162" y="3105464"/>
              <a:ext cx="115115" cy="130573"/>
            </a:xfrm>
            <a:custGeom>
              <a:avLst/>
              <a:gdLst/>
              <a:ahLst/>
              <a:cxnLst/>
              <a:rect l="l" t="t" r="r" b="b"/>
              <a:pathLst>
                <a:path w="5703" h="6468" extrusionOk="0">
                  <a:moveTo>
                    <a:pt x="1367" y="0"/>
                  </a:moveTo>
                  <a:cubicBezTo>
                    <a:pt x="1067" y="0"/>
                    <a:pt x="825" y="202"/>
                    <a:pt x="777" y="490"/>
                  </a:cubicBezTo>
                  <a:lnTo>
                    <a:pt x="55" y="5228"/>
                  </a:lnTo>
                  <a:cubicBezTo>
                    <a:pt x="1" y="5549"/>
                    <a:pt x="242" y="5870"/>
                    <a:pt x="563" y="5924"/>
                  </a:cubicBezTo>
                  <a:lnTo>
                    <a:pt x="4257" y="6459"/>
                  </a:lnTo>
                  <a:cubicBezTo>
                    <a:pt x="4290" y="6464"/>
                    <a:pt x="4323" y="6467"/>
                    <a:pt x="4356" y="6467"/>
                  </a:cubicBezTo>
                  <a:cubicBezTo>
                    <a:pt x="4641" y="6467"/>
                    <a:pt x="4905" y="6265"/>
                    <a:pt x="4953" y="5977"/>
                  </a:cubicBezTo>
                  <a:lnTo>
                    <a:pt x="5649" y="1240"/>
                  </a:lnTo>
                  <a:cubicBezTo>
                    <a:pt x="5702" y="918"/>
                    <a:pt x="5488" y="597"/>
                    <a:pt x="5167" y="544"/>
                  </a:cubicBezTo>
                  <a:lnTo>
                    <a:pt x="1473" y="8"/>
                  </a:lnTo>
                  <a:cubicBezTo>
                    <a:pt x="1437" y="3"/>
                    <a:pt x="1402" y="0"/>
                    <a:pt x="136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336;p36">
              <a:extLst>
                <a:ext uri="{FF2B5EF4-FFF2-40B4-BE49-F238E27FC236}">
                  <a16:creationId xmlns:a16="http://schemas.microsoft.com/office/drawing/2014/main" id="{915F3F63-B6AE-40AF-9148-6B1E60EEE932}"/>
                </a:ext>
              </a:extLst>
            </p:cNvPr>
            <p:cNvSpPr/>
            <p:nvPr/>
          </p:nvSpPr>
          <p:spPr>
            <a:xfrm>
              <a:off x="8624078" y="3132493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0"/>
                  </a:moveTo>
                  <a:cubicBezTo>
                    <a:pt x="1067" y="0"/>
                    <a:pt x="799" y="225"/>
                    <a:pt x="750" y="516"/>
                  </a:cubicBezTo>
                  <a:lnTo>
                    <a:pt x="54" y="5254"/>
                  </a:lnTo>
                  <a:cubicBezTo>
                    <a:pt x="1" y="5575"/>
                    <a:pt x="215" y="5869"/>
                    <a:pt x="536" y="5923"/>
                  </a:cubicBezTo>
                  <a:lnTo>
                    <a:pt x="4230" y="6485"/>
                  </a:lnTo>
                  <a:cubicBezTo>
                    <a:pt x="4263" y="6490"/>
                    <a:pt x="4295" y="6492"/>
                    <a:pt x="4327" y="6492"/>
                  </a:cubicBezTo>
                  <a:cubicBezTo>
                    <a:pt x="4631" y="6492"/>
                    <a:pt x="4877" y="6267"/>
                    <a:pt x="4926" y="5976"/>
                  </a:cubicBezTo>
                  <a:lnTo>
                    <a:pt x="5648" y="1239"/>
                  </a:lnTo>
                  <a:cubicBezTo>
                    <a:pt x="5702" y="918"/>
                    <a:pt x="5461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337;p36">
              <a:extLst>
                <a:ext uri="{FF2B5EF4-FFF2-40B4-BE49-F238E27FC236}">
                  <a16:creationId xmlns:a16="http://schemas.microsoft.com/office/drawing/2014/main" id="{9BA48152-8A25-4DEC-B3E1-ECE051A8E5D7}"/>
                </a:ext>
              </a:extLst>
            </p:cNvPr>
            <p:cNvSpPr/>
            <p:nvPr/>
          </p:nvSpPr>
          <p:spPr>
            <a:xfrm>
              <a:off x="8803469" y="3159602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91" y="1"/>
                  </a:moveTo>
                  <a:cubicBezTo>
                    <a:pt x="1092" y="1"/>
                    <a:pt x="827" y="208"/>
                    <a:pt x="776" y="511"/>
                  </a:cubicBezTo>
                  <a:lnTo>
                    <a:pt x="54" y="5249"/>
                  </a:lnTo>
                  <a:cubicBezTo>
                    <a:pt x="0" y="5570"/>
                    <a:pt x="214" y="5865"/>
                    <a:pt x="562" y="5918"/>
                  </a:cubicBezTo>
                  <a:lnTo>
                    <a:pt x="4256" y="6480"/>
                  </a:lnTo>
                  <a:cubicBezTo>
                    <a:pt x="4289" y="6486"/>
                    <a:pt x="4322" y="6488"/>
                    <a:pt x="4354" y="6488"/>
                  </a:cubicBezTo>
                  <a:cubicBezTo>
                    <a:pt x="4635" y="6488"/>
                    <a:pt x="4877" y="6286"/>
                    <a:pt x="4925" y="5998"/>
                  </a:cubicBezTo>
                  <a:lnTo>
                    <a:pt x="5648" y="1261"/>
                  </a:lnTo>
                  <a:cubicBezTo>
                    <a:pt x="5701" y="940"/>
                    <a:pt x="5460" y="618"/>
                    <a:pt x="5139" y="565"/>
                  </a:cubicBezTo>
                  <a:lnTo>
                    <a:pt x="1445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338;p36">
              <a:extLst>
                <a:ext uri="{FF2B5EF4-FFF2-40B4-BE49-F238E27FC236}">
                  <a16:creationId xmlns:a16="http://schemas.microsoft.com/office/drawing/2014/main" id="{5220908D-E964-4EB8-817C-B7EF76AC42FA}"/>
                </a:ext>
              </a:extLst>
            </p:cNvPr>
            <p:cNvSpPr/>
            <p:nvPr/>
          </p:nvSpPr>
          <p:spPr>
            <a:xfrm>
              <a:off x="3962496" y="3593875"/>
              <a:ext cx="114570" cy="131098"/>
            </a:xfrm>
            <a:custGeom>
              <a:avLst/>
              <a:gdLst/>
              <a:ahLst/>
              <a:cxnLst/>
              <a:rect l="l" t="t" r="r" b="b"/>
              <a:pathLst>
                <a:path w="5676" h="6494" extrusionOk="0">
                  <a:moveTo>
                    <a:pt x="1348" y="0"/>
                  </a:moveTo>
                  <a:cubicBezTo>
                    <a:pt x="1062" y="0"/>
                    <a:pt x="798" y="205"/>
                    <a:pt x="750" y="517"/>
                  </a:cubicBezTo>
                  <a:lnTo>
                    <a:pt x="28" y="5228"/>
                  </a:lnTo>
                  <a:cubicBezTo>
                    <a:pt x="1" y="5576"/>
                    <a:pt x="215" y="5870"/>
                    <a:pt x="536" y="5924"/>
                  </a:cubicBezTo>
                  <a:lnTo>
                    <a:pt x="4230" y="6486"/>
                  </a:lnTo>
                  <a:cubicBezTo>
                    <a:pt x="4263" y="6491"/>
                    <a:pt x="4295" y="6493"/>
                    <a:pt x="4327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9" y="1240"/>
                  </a:lnTo>
                  <a:cubicBezTo>
                    <a:pt x="5675" y="918"/>
                    <a:pt x="5461" y="624"/>
                    <a:pt x="5140" y="571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339;p36">
              <a:extLst>
                <a:ext uri="{FF2B5EF4-FFF2-40B4-BE49-F238E27FC236}">
                  <a16:creationId xmlns:a16="http://schemas.microsoft.com/office/drawing/2014/main" id="{BD154BEA-F911-4CC2-9D3A-9BAEC1B53585}"/>
                </a:ext>
              </a:extLst>
            </p:cNvPr>
            <p:cNvSpPr/>
            <p:nvPr/>
          </p:nvSpPr>
          <p:spPr>
            <a:xfrm>
              <a:off x="4141887" y="3620903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5" y="0"/>
                  </a:moveTo>
                  <a:cubicBezTo>
                    <a:pt x="1066" y="0"/>
                    <a:pt x="801" y="225"/>
                    <a:pt x="776" y="516"/>
                  </a:cubicBezTo>
                  <a:lnTo>
                    <a:pt x="54" y="5254"/>
                  </a:lnTo>
                  <a:cubicBezTo>
                    <a:pt x="0" y="5575"/>
                    <a:pt x="214" y="5869"/>
                    <a:pt x="535" y="5923"/>
                  </a:cubicBezTo>
                  <a:lnTo>
                    <a:pt x="4256" y="6485"/>
                  </a:lnTo>
                  <a:cubicBezTo>
                    <a:pt x="4289" y="6491"/>
                    <a:pt x="4322" y="6493"/>
                    <a:pt x="4354" y="6493"/>
                  </a:cubicBezTo>
                  <a:cubicBezTo>
                    <a:pt x="4635" y="6493"/>
                    <a:pt x="4877" y="6289"/>
                    <a:pt x="4925" y="5976"/>
                  </a:cubicBezTo>
                  <a:lnTo>
                    <a:pt x="5648" y="1266"/>
                  </a:lnTo>
                  <a:cubicBezTo>
                    <a:pt x="5701" y="918"/>
                    <a:pt x="5460" y="623"/>
                    <a:pt x="5139" y="570"/>
                  </a:cubicBezTo>
                  <a:lnTo>
                    <a:pt x="1445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340;p36">
              <a:extLst>
                <a:ext uri="{FF2B5EF4-FFF2-40B4-BE49-F238E27FC236}">
                  <a16:creationId xmlns:a16="http://schemas.microsoft.com/office/drawing/2014/main" id="{E61530B4-D54D-4A17-989C-850C50BEE948}"/>
                </a:ext>
              </a:extLst>
            </p:cNvPr>
            <p:cNvSpPr/>
            <p:nvPr/>
          </p:nvSpPr>
          <p:spPr>
            <a:xfrm>
              <a:off x="4321258" y="3648437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47" y="1"/>
                  </a:moveTo>
                  <a:cubicBezTo>
                    <a:pt x="1066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0" y="5549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74" y="6488"/>
                    <a:pt x="4292" y="6488"/>
                    <a:pt x="4310" y="6488"/>
                  </a:cubicBezTo>
                  <a:cubicBezTo>
                    <a:pt x="4613" y="6488"/>
                    <a:pt x="4900" y="6281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87" y="598"/>
                    <a:pt x="5139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341;p36">
              <a:extLst>
                <a:ext uri="{FF2B5EF4-FFF2-40B4-BE49-F238E27FC236}">
                  <a16:creationId xmlns:a16="http://schemas.microsoft.com/office/drawing/2014/main" id="{2DD74E8E-87AF-44A2-8129-E777B7066FF4}"/>
                </a:ext>
              </a:extLst>
            </p:cNvPr>
            <p:cNvSpPr/>
            <p:nvPr/>
          </p:nvSpPr>
          <p:spPr>
            <a:xfrm>
              <a:off x="4501173" y="3675465"/>
              <a:ext cx="114550" cy="131077"/>
            </a:xfrm>
            <a:custGeom>
              <a:avLst/>
              <a:gdLst/>
              <a:ahLst/>
              <a:cxnLst/>
              <a:rect l="l" t="t" r="r" b="b"/>
              <a:pathLst>
                <a:path w="5675" h="6493" extrusionOk="0">
                  <a:moveTo>
                    <a:pt x="1349" y="1"/>
                  </a:moveTo>
                  <a:cubicBezTo>
                    <a:pt x="1044" y="1"/>
                    <a:pt x="798" y="226"/>
                    <a:pt x="750" y="517"/>
                  </a:cubicBezTo>
                  <a:lnTo>
                    <a:pt x="27" y="5254"/>
                  </a:lnTo>
                  <a:cubicBezTo>
                    <a:pt x="0" y="5575"/>
                    <a:pt x="214" y="5870"/>
                    <a:pt x="536" y="5923"/>
                  </a:cubicBezTo>
                  <a:lnTo>
                    <a:pt x="4229" y="6485"/>
                  </a:lnTo>
                  <a:cubicBezTo>
                    <a:pt x="4260" y="6490"/>
                    <a:pt x="4290" y="6493"/>
                    <a:pt x="4320" y="6493"/>
                  </a:cubicBezTo>
                  <a:cubicBezTo>
                    <a:pt x="4609" y="6493"/>
                    <a:pt x="4877" y="6268"/>
                    <a:pt x="4925" y="5977"/>
                  </a:cubicBezTo>
                  <a:lnTo>
                    <a:pt x="5648" y="1239"/>
                  </a:lnTo>
                  <a:cubicBezTo>
                    <a:pt x="5675" y="918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3" y="3"/>
                    <a:pt x="1381" y="1"/>
                    <a:pt x="1349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342;p36">
              <a:extLst>
                <a:ext uri="{FF2B5EF4-FFF2-40B4-BE49-F238E27FC236}">
                  <a16:creationId xmlns:a16="http://schemas.microsoft.com/office/drawing/2014/main" id="{25E4CD12-018F-4127-94D4-74D5F7D21D0C}"/>
                </a:ext>
              </a:extLst>
            </p:cNvPr>
            <p:cNvSpPr/>
            <p:nvPr/>
          </p:nvSpPr>
          <p:spPr>
            <a:xfrm>
              <a:off x="4680544" y="3702595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92" y="0"/>
                  </a:moveTo>
                  <a:cubicBezTo>
                    <a:pt x="1089" y="0"/>
                    <a:pt x="800" y="208"/>
                    <a:pt x="750" y="511"/>
                  </a:cubicBezTo>
                  <a:lnTo>
                    <a:pt x="54" y="5248"/>
                  </a:lnTo>
                  <a:cubicBezTo>
                    <a:pt x="0" y="5570"/>
                    <a:pt x="215" y="5864"/>
                    <a:pt x="536" y="5918"/>
                  </a:cubicBezTo>
                  <a:lnTo>
                    <a:pt x="4256" y="6480"/>
                  </a:lnTo>
                  <a:cubicBezTo>
                    <a:pt x="4289" y="6485"/>
                    <a:pt x="4322" y="6488"/>
                    <a:pt x="4355" y="6488"/>
                  </a:cubicBezTo>
                  <a:cubicBezTo>
                    <a:pt x="4636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702" y="939"/>
                    <a:pt x="5461" y="618"/>
                    <a:pt x="5140" y="564"/>
                  </a:cubicBezTo>
                  <a:lnTo>
                    <a:pt x="1446" y="2"/>
                  </a:lnTo>
                  <a:cubicBezTo>
                    <a:pt x="1428" y="1"/>
                    <a:pt x="1410" y="0"/>
                    <a:pt x="1392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343;p36">
              <a:extLst>
                <a:ext uri="{FF2B5EF4-FFF2-40B4-BE49-F238E27FC236}">
                  <a16:creationId xmlns:a16="http://schemas.microsoft.com/office/drawing/2014/main" id="{2E4D27D8-E308-4681-A176-D36DD2AE6CBD}"/>
                </a:ext>
              </a:extLst>
            </p:cNvPr>
            <p:cNvSpPr/>
            <p:nvPr/>
          </p:nvSpPr>
          <p:spPr>
            <a:xfrm>
              <a:off x="4859915" y="3730027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48" y="0"/>
                  </a:moveTo>
                  <a:cubicBezTo>
                    <a:pt x="1067" y="0"/>
                    <a:pt x="825" y="205"/>
                    <a:pt x="777" y="517"/>
                  </a:cubicBezTo>
                  <a:lnTo>
                    <a:pt x="54" y="5228"/>
                  </a:lnTo>
                  <a:cubicBezTo>
                    <a:pt x="1" y="5576"/>
                    <a:pt x="215" y="5870"/>
                    <a:pt x="563" y="5924"/>
                  </a:cubicBezTo>
                  <a:lnTo>
                    <a:pt x="4256" y="6486"/>
                  </a:lnTo>
                  <a:cubicBezTo>
                    <a:pt x="4287" y="6491"/>
                    <a:pt x="4317" y="6493"/>
                    <a:pt x="4346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8" y="1240"/>
                  </a:lnTo>
                  <a:cubicBezTo>
                    <a:pt x="5702" y="918"/>
                    <a:pt x="5488" y="624"/>
                    <a:pt x="5140" y="570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344;p36">
              <a:extLst>
                <a:ext uri="{FF2B5EF4-FFF2-40B4-BE49-F238E27FC236}">
                  <a16:creationId xmlns:a16="http://schemas.microsoft.com/office/drawing/2014/main" id="{F234AB51-9735-4E37-9B04-34D9C79B0F99}"/>
                </a:ext>
              </a:extLst>
            </p:cNvPr>
            <p:cNvSpPr/>
            <p:nvPr/>
          </p:nvSpPr>
          <p:spPr>
            <a:xfrm>
              <a:off x="5039286" y="3757055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76" y="0"/>
                  </a:moveTo>
                  <a:cubicBezTo>
                    <a:pt x="1072" y="0"/>
                    <a:pt x="826" y="225"/>
                    <a:pt x="777" y="516"/>
                  </a:cubicBezTo>
                  <a:lnTo>
                    <a:pt x="54" y="5254"/>
                  </a:lnTo>
                  <a:cubicBezTo>
                    <a:pt x="1" y="5575"/>
                    <a:pt x="242" y="5869"/>
                    <a:pt x="563" y="5923"/>
                  </a:cubicBezTo>
                  <a:lnTo>
                    <a:pt x="4257" y="6485"/>
                  </a:lnTo>
                  <a:cubicBezTo>
                    <a:pt x="4287" y="6490"/>
                    <a:pt x="4317" y="6492"/>
                    <a:pt x="4347" y="6492"/>
                  </a:cubicBezTo>
                  <a:cubicBezTo>
                    <a:pt x="4636" y="6492"/>
                    <a:pt x="4904" y="6267"/>
                    <a:pt x="4953" y="5976"/>
                  </a:cubicBezTo>
                  <a:lnTo>
                    <a:pt x="5648" y="1266"/>
                  </a:lnTo>
                  <a:cubicBezTo>
                    <a:pt x="5702" y="918"/>
                    <a:pt x="5488" y="623"/>
                    <a:pt x="5167" y="570"/>
                  </a:cubicBezTo>
                  <a:lnTo>
                    <a:pt x="1473" y="8"/>
                  </a:lnTo>
                  <a:cubicBezTo>
                    <a:pt x="1440" y="3"/>
                    <a:pt x="1408" y="0"/>
                    <a:pt x="137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345;p36">
              <a:extLst>
                <a:ext uri="{FF2B5EF4-FFF2-40B4-BE49-F238E27FC236}">
                  <a16:creationId xmlns:a16="http://schemas.microsoft.com/office/drawing/2014/main" id="{94CB3FCF-520A-4658-9380-7761F226FFA5}"/>
                </a:ext>
              </a:extLst>
            </p:cNvPr>
            <p:cNvSpPr/>
            <p:nvPr/>
          </p:nvSpPr>
          <p:spPr>
            <a:xfrm>
              <a:off x="5219202" y="3784588"/>
              <a:ext cx="115095" cy="130573"/>
            </a:xfrm>
            <a:custGeom>
              <a:avLst/>
              <a:gdLst/>
              <a:ahLst/>
              <a:cxnLst/>
              <a:rect l="l" t="t" r="r" b="b"/>
              <a:pathLst>
                <a:path w="5702" h="6468" extrusionOk="0">
                  <a:moveTo>
                    <a:pt x="1347" y="1"/>
                  </a:moveTo>
                  <a:cubicBezTo>
                    <a:pt x="1062" y="1"/>
                    <a:pt x="798" y="202"/>
                    <a:pt x="750" y="491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36" y="5897"/>
                  </a:cubicBezTo>
                  <a:lnTo>
                    <a:pt x="4230" y="6459"/>
                  </a:lnTo>
                  <a:cubicBezTo>
                    <a:pt x="4266" y="6465"/>
                    <a:pt x="4301" y="6467"/>
                    <a:pt x="4336" y="6467"/>
                  </a:cubicBezTo>
                  <a:cubicBezTo>
                    <a:pt x="4636" y="6467"/>
                    <a:pt x="4878" y="6266"/>
                    <a:pt x="4926" y="5977"/>
                  </a:cubicBezTo>
                  <a:lnTo>
                    <a:pt x="5648" y="1240"/>
                  </a:lnTo>
                  <a:cubicBezTo>
                    <a:pt x="5702" y="919"/>
                    <a:pt x="5461" y="598"/>
                    <a:pt x="5140" y="544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346;p36">
              <a:extLst>
                <a:ext uri="{FF2B5EF4-FFF2-40B4-BE49-F238E27FC236}">
                  <a16:creationId xmlns:a16="http://schemas.microsoft.com/office/drawing/2014/main" id="{E378911B-D4B0-4AED-8B97-F0BAFE8A87C5}"/>
                </a:ext>
              </a:extLst>
            </p:cNvPr>
            <p:cNvSpPr/>
            <p:nvPr/>
          </p:nvSpPr>
          <p:spPr>
            <a:xfrm>
              <a:off x="5398593" y="3811597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48" y="1"/>
                  </a:moveTo>
                  <a:cubicBezTo>
                    <a:pt x="1066" y="1"/>
                    <a:pt x="824" y="205"/>
                    <a:pt x="776" y="518"/>
                  </a:cubicBezTo>
                  <a:lnTo>
                    <a:pt x="54" y="5228"/>
                  </a:lnTo>
                  <a:cubicBezTo>
                    <a:pt x="0" y="5576"/>
                    <a:pt x="214" y="5871"/>
                    <a:pt x="562" y="5924"/>
                  </a:cubicBezTo>
                  <a:lnTo>
                    <a:pt x="4256" y="6486"/>
                  </a:lnTo>
                  <a:cubicBezTo>
                    <a:pt x="4286" y="6491"/>
                    <a:pt x="4316" y="6494"/>
                    <a:pt x="4346" y="6494"/>
                  </a:cubicBezTo>
                  <a:cubicBezTo>
                    <a:pt x="4630" y="6494"/>
                    <a:pt x="4876" y="6269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60" y="625"/>
                    <a:pt x="5139" y="571"/>
                  </a:cubicBezTo>
                  <a:lnTo>
                    <a:pt x="1445" y="9"/>
                  </a:lnTo>
                  <a:cubicBezTo>
                    <a:pt x="1412" y="4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347;p36">
              <a:extLst>
                <a:ext uri="{FF2B5EF4-FFF2-40B4-BE49-F238E27FC236}">
                  <a16:creationId xmlns:a16="http://schemas.microsoft.com/office/drawing/2014/main" id="{15FD897C-5908-4FEC-BF2E-729684D6EBD1}"/>
                </a:ext>
              </a:extLst>
            </p:cNvPr>
            <p:cNvSpPr/>
            <p:nvPr/>
          </p:nvSpPr>
          <p:spPr>
            <a:xfrm>
              <a:off x="5577963" y="3838746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91" y="0"/>
                  </a:moveTo>
                  <a:cubicBezTo>
                    <a:pt x="1092" y="0"/>
                    <a:pt x="827" y="208"/>
                    <a:pt x="776" y="511"/>
                  </a:cubicBezTo>
                  <a:lnTo>
                    <a:pt x="54" y="5248"/>
                  </a:lnTo>
                  <a:cubicBezTo>
                    <a:pt x="0" y="5570"/>
                    <a:pt x="241" y="5864"/>
                    <a:pt x="562" y="5918"/>
                  </a:cubicBezTo>
                  <a:lnTo>
                    <a:pt x="4256" y="6480"/>
                  </a:lnTo>
                  <a:cubicBezTo>
                    <a:pt x="4289" y="6485"/>
                    <a:pt x="4322" y="6488"/>
                    <a:pt x="4355" y="6488"/>
                  </a:cubicBezTo>
                  <a:cubicBezTo>
                    <a:pt x="4640" y="6488"/>
                    <a:pt x="4901" y="6283"/>
                    <a:pt x="4925" y="5971"/>
                  </a:cubicBezTo>
                  <a:lnTo>
                    <a:pt x="5648" y="1260"/>
                  </a:lnTo>
                  <a:cubicBezTo>
                    <a:pt x="5701" y="912"/>
                    <a:pt x="5487" y="618"/>
                    <a:pt x="5166" y="564"/>
                  </a:cubicBezTo>
                  <a:lnTo>
                    <a:pt x="1446" y="2"/>
                  </a:lnTo>
                  <a:cubicBezTo>
                    <a:pt x="1427" y="1"/>
                    <a:pt x="1409" y="0"/>
                    <a:pt x="1391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348;p36">
              <a:extLst>
                <a:ext uri="{FF2B5EF4-FFF2-40B4-BE49-F238E27FC236}">
                  <a16:creationId xmlns:a16="http://schemas.microsoft.com/office/drawing/2014/main" id="{E6C7E0BC-FB7D-4033-AD1C-00E7ED8499C2}"/>
                </a:ext>
              </a:extLst>
            </p:cNvPr>
            <p:cNvSpPr/>
            <p:nvPr/>
          </p:nvSpPr>
          <p:spPr>
            <a:xfrm>
              <a:off x="5757879" y="3866179"/>
              <a:ext cx="114550" cy="130976"/>
            </a:xfrm>
            <a:custGeom>
              <a:avLst/>
              <a:gdLst/>
              <a:ahLst/>
              <a:cxnLst/>
              <a:rect l="l" t="t" r="r" b="b"/>
              <a:pathLst>
                <a:path w="5675" h="6488" extrusionOk="0">
                  <a:moveTo>
                    <a:pt x="1340" y="0"/>
                  </a:moveTo>
                  <a:cubicBezTo>
                    <a:pt x="1039" y="0"/>
                    <a:pt x="798" y="202"/>
                    <a:pt x="750" y="490"/>
                  </a:cubicBezTo>
                  <a:lnTo>
                    <a:pt x="27" y="5228"/>
                  </a:lnTo>
                  <a:cubicBezTo>
                    <a:pt x="0" y="5549"/>
                    <a:pt x="214" y="5870"/>
                    <a:pt x="536" y="5924"/>
                  </a:cubicBezTo>
                  <a:lnTo>
                    <a:pt x="4229" y="6486"/>
                  </a:lnTo>
                  <a:cubicBezTo>
                    <a:pt x="4249" y="6487"/>
                    <a:pt x="4268" y="6488"/>
                    <a:pt x="4288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675" y="918"/>
                    <a:pt x="5460" y="597"/>
                    <a:pt x="5139" y="570"/>
                  </a:cubicBezTo>
                  <a:lnTo>
                    <a:pt x="1446" y="8"/>
                  </a:lnTo>
                  <a:cubicBezTo>
                    <a:pt x="1410" y="3"/>
                    <a:pt x="1374" y="0"/>
                    <a:pt x="1340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349;p36">
              <a:extLst>
                <a:ext uri="{FF2B5EF4-FFF2-40B4-BE49-F238E27FC236}">
                  <a16:creationId xmlns:a16="http://schemas.microsoft.com/office/drawing/2014/main" id="{037FB7F0-E76D-4A39-BD5A-64CC366B0299}"/>
                </a:ext>
              </a:extLst>
            </p:cNvPr>
            <p:cNvSpPr/>
            <p:nvPr/>
          </p:nvSpPr>
          <p:spPr>
            <a:xfrm>
              <a:off x="5937250" y="3893207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5" y="0"/>
                  </a:moveTo>
                  <a:cubicBezTo>
                    <a:pt x="1067" y="0"/>
                    <a:pt x="801" y="225"/>
                    <a:pt x="777" y="516"/>
                  </a:cubicBezTo>
                  <a:lnTo>
                    <a:pt x="54" y="5254"/>
                  </a:lnTo>
                  <a:cubicBezTo>
                    <a:pt x="0" y="5575"/>
                    <a:pt x="215" y="5869"/>
                    <a:pt x="536" y="5923"/>
                  </a:cubicBezTo>
                  <a:lnTo>
                    <a:pt x="4256" y="6485"/>
                  </a:lnTo>
                  <a:cubicBezTo>
                    <a:pt x="4286" y="6490"/>
                    <a:pt x="4316" y="6492"/>
                    <a:pt x="4346" y="6492"/>
                  </a:cubicBezTo>
                  <a:cubicBezTo>
                    <a:pt x="4631" y="6492"/>
                    <a:pt x="4877" y="6267"/>
                    <a:pt x="4925" y="5976"/>
                  </a:cubicBezTo>
                  <a:lnTo>
                    <a:pt x="5648" y="1239"/>
                  </a:lnTo>
                  <a:cubicBezTo>
                    <a:pt x="5701" y="918"/>
                    <a:pt x="5461" y="623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350;p36">
              <a:extLst>
                <a:ext uri="{FF2B5EF4-FFF2-40B4-BE49-F238E27FC236}">
                  <a16:creationId xmlns:a16="http://schemas.microsoft.com/office/drawing/2014/main" id="{163F31A9-451D-49D2-9C48-AB5D35094E64}"/>
                </a:ext>
              </a:extLst>
            </p:cNvPr>
            <p:cNvSpPr/>
            <p:nvPr/>
          </p:nvSpPr>
          <p:spPr>
            <a:xfrm>
              <a:off x="6116621" y="3920316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92" y="1"/>
                  </a:moveTo>
                  <a:cubicBezTo>
                    <a:pt x="1092" y="1"/>
                    <a:pt x="827" y="208"/>
                    <a:pt x="777" y="511"/>
                  </a:cubicBezTo>
                  <a:lnTo>
                    <a:pt x="54" y="5249"/>
                  </a:lnTo>
                  <a:cubicBezTo>
                    <a:pt x="1" y="5570"/>
                    <a:pt x="241" y="5865"/>
                    <a:pt x="563" y="5918"/>
                  </a:cubicBezTo>
                  <a:lnTo>
                    <a:pt x="4256" y="6480"/>
                  </a:lnTo>
                  <a:cubicBezTo>
                    <a:pt x="4289" y="6486"/>
                    <a:pt x="4323" y="6488"/>
                    <a:pt x="4355" y="6488"/>
                  </a:cubicBezTo>
                  <a:cubicBezTo>
                    <a:pt x="4641" y="6488"/>
                    <a:pt x="4901" y="6286"/>
                    <a:pt x="4925" y="5998"/>
                  </a:cubicBezTo>
                  <a:lnTo>
                    <a:pt x="5648" y="1261"/>
                  </a:lnTo>
                  <a:cubicBezTo>
                    <a:pt x="5702" y="940"/>
                    <a:pt x="5488" y="619"/>
                    <a:pt x="5140" y="565"/>
                  </a:cubicBezTo>
                  <a:lnTo>
                    <a:pt x="5166" y="565"/>
                  </a:lnTo>
                  <a:lnTo>
                    <a:pt x="1446" y="3"/>
                  </a:lnTo>
                  <a:cubicBezTo>
                    <a:pt x="1428" y="1"/>
                    <a:pt x="1410" y="1"/>
                    <a:pt x="1392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351;p36">
              <a:extLst>
                <a:ext uri="{FF2B5EF4-FFF2-40B4-BE49-F238E27FC236}">
                  <a16:creationId xmlns:a16="http://schemas.microsoft.com/office/drawing/2014/main" id="{A5ACC7BE-3184-43A9-BDCB-8CDDDD2CC62F}"/>
                </a:ext>
              </a:extLst>
            </p:cNvPr>
            <p:cNvSpPr/>
            <p:nvPr/>
          </p:nvSpPr>
          <p:spPr>
            <a:xfrm>
              <a:off x="6295992" y="3947748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68" y="1"/>
                  </a:moveTo>
                  <a:cubicBezTo>
                    <a:pt x="1067" y="1"/>
                    <a:pt x="825" y="205"/>
                    <a:pt x="777" y="518"/>
                  </a:cubicBezTo>
                  <a:lnTo>
                    <a:pt x="54" y="5228"/>
                  </a:lnTo>
                  <a:cubicBezTo>
                    <a:pt x="1" y="5549"/>
                    <a:pt x="242" y="5871"/>
                    <a:pt x="563" y="5924"/>
                  </a:cubicBezTo>
                  <a:lnTo>
                    <a:pt x="4257" y="6486"/>
                  </a:lnTo>
                  <a:cubicBezTo>
                    <a:pt x="4275" y="6488"/>
                    <a:pt x="4293" y="6488"/>
                    <a:pt x="4311" y="6488"/>
                  </a:cubicBezTo>
                  <a:cubicBezTo>
                    <a:pt x="4613" y="6488"/>
                    <a:pt x="4902" y="6281"/>
                    <a:pt x="4952" y="5978"/>
                  </a:cubicBezTo>
                  <a:lnTo>
                    <a:pt x="5648" y="1240"/>
                  </a:lnTo>
                  <a:cubicBezTo>
                    <a:pt x="5702" y="919"/>
                    <a:pt x="5488" y="625"/>
                    <a:pt x="5167" y="571"/>
                  </a:cubicBezTo>
                  <a:lnTo>
                    <a:pt x="1473" y="9"/>
                  </a:lnTo>
                  <a:cubicBezTo>
                    <a:pt x="1437" y="3"/>
                    <a:pt x="1402" y="1"/>
                    <a:pt x="136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352;p36">
              <a:extLst>
                <a:ext uri="{FF2B5EF4-FFF2-40B4-BE49-F238E27FC236}">
                  <a16:creationId xmlns:a16="http://schemas.microsoft.com/office/drawing/2014/main" id="{FE82AA2A-5479-4CAD-B1F7-F73883B5070C}"/>
                </a:ext>
              </a:extLst>
            </p:cNvPr>
            <p:cNvSpPr/>
            <p:nvPr/>
          </p:nvSpPr>
          <p:spPr>
            <a:xfrm>
              <a:off x="6475908" y="3974777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1"/>
                  </a:moveTo>
                  <a:cubicBezTo>
                    <a:pt x="1067" y="1"/>
                    <a:pt x="799" y="226"/>
                    <a:pt x="750" y="517"/>
                  </a:cubicBezTo>
                  <a:lnTo>
                    <a:pt x="54" y="5254"/>
                  </a:lnTo>
                  <a:cubicBezTo>
                    <a:pt x="1" y="5575"/>
                    <a:pt x="215" y="5870"/>
                    <a:pt x="536" y="5923"/>
                  </a:cubicBezTo>
                  <a:lnTo>
                    <a:pt x="4256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6" y="6494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61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353;p36">
              <a:extLst>
                <a:ext uri="{FF2B5EF4-FFF2-40B4-BE49-F238E27FC236}">
                  <a16:creationId xmlns:a16="http://schemas.microsoft.com/office/drawing/2014/main" id="{EEE81333-04CF-4BCB-B04B-C82A79DC754E}"/>
                </a:ext>
              </a:extLst>
            </p:cNvPr>
            <p:cNvSpPr/>
            <p:nvPr/>
          </p:nvSpPr>
          <p:spPr>
            <a:xfrm>
              <a:off x="6655278" y="4002330"/>
              <a:ext cx="115095" cy="130553"/>
            </a:xfrm>
            <a:custGeom>
              <a:avLst/>
              <a:gdLst/>
              <a:ahLst/>
              <a:cxnLst/>
              <a:rect l="l" t="t" r="r" b="b"/>
              <a:pathLst>
                <a:path w="5702" h="6467" extrusionOk="0">
                  <a:moveTo>
                    <a:pt x="1348" y="0"/>
                  </a:moveTo>
                  <a:cubicBezTo>
                    <a:pt x="1067" y="0"/>
                    <a:pt x="825" y="202"/>
                    <a:pt x="777" y="490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63" y="5923"/>
                  </a:cubicBezTo>
                  <a:lnTo>
                    <a:pt x="4257" y="6459"/>
                  </a:lnTo>
                  <a:cubicBezTo>
                    <a:pt x="4290" y="6464"/>
                    <a:pt x="4323" y="6467"/>
                    <a:pt x="4355" y="6467"/>
                  </a:cubicBezTo>
                  <a:cubicBezTo>
                    <a:pt x="4636" y="6467"/>
                    <a:pt x="4878" y="6265"/>
                    <a:pt x="4926" y="5977"/>
                  </a:cubicBezTo>
                  <a:lnTo>
                    <a:pt x="5648" y="1240"/>
                  </a:lnTo>
                  <a:cubicBezTo>
                    <a:pt x="5702" y="918"/>
                    <a:pt x="5461" y="597"/>
                    <a:pt x="5140" y="570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354;p36">
              <a:extLst>
                <a:ext uri="{FF2B5EF4-FFF2-40B4-BE49-F238E27FC236}">
                  <a16:creationId xmlns:a16="http://schemas.microsoft.com/office/drawing/2014/main" id="{E25A6837-642E-41AD-9FD0-CE8A700C23EE}"/>
                </a:ext>
              </a:extLst>
            </p:cNvPr>
            <p:cNvSpPr/>
            <p:nvPr/>
          </p:nvSpPr>
          <p:spPr>
            <a:xfrm>
              <a:off x="6834669" y="4029339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48" y="0"/>
                  </a:moveTo>
                  <a:cubicBezTo>
                    <a:pt x="1066" y="0"/>
                    <a:pt x="824" y="205"/>
                    <a:pt x="776" y="517"/>
                  </a:cubicBezTo>
                  <a:lnTo>
                    <a:pt x="54" y="5228"/>
                  </a:lnTo>
                  <a:cubicBezTo>
                    <a:pt x="0" y="5576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86" y="6491"/>
                    <a:pt x="4316" y="6493"/>
                    <a:pt x="4346" y="6493"/>
                  </a:cubicBezTo>
                  <a:cubicBezTo>
                    <a:pt x="4635" y="6493"/>
                    <a:pt x="4903" y="6268"/>
                    <a:pt x="4952" y="5977"/>
                  </a:cubicBezTo>
                  <a:lnTo>
                    <a:pt x="5648" y="1240"/>
                  </a:lnTo>
                  <a:cubicBezTo>
                    <a:pt x="5701" y="919"/>
                    <a:pt x="5487" y="624"/>
                    <a:pt x="5166" y="571"/>
                  </a:cubicBezTo>
                  <a:lnTo>
                    <a:pt x="1445" y="9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355;p36">
              <a:extLst>
                <a:ext uri="{FF2B5EF4-FFF2-40B4-BE49-F238E27FC236}">
                  <a16:creationId xmlns:a16="http://schemas.microsoft.com/office/drawing/2014/main" id="{3A7390D4-7BE7-43C5-A47B-2A29C6478909}"/>
                </a:ext>
              </a:extLst>
            </p:cNvPr>
            <p:cNvSpPr/>
            <p:nvPr/>
          </p:nvSpPr>
          <p:spPr>
            <a:xfrm>
              <a:off x="7014585" y="4056468"/>
              <a:ext cx="114550" cy="130997"/>
            </a:xfrm>
            <a:custGeom>
              <a:avLst/>
              <a:gdLst/>
              <a:ahLst/>
              <a:cxnLst/>
              <a:rect l="l" t="t" r="r" b="b"/>
              <a:pathLst>
                <a:path w="5675" h="6489" extrusionOk="0">
                  <a:moveTo>
                    <a:pt x="1391" y="1"/>
                  </a:moveTo>
                  <a:cubicBezTo>
                    <a:pt x="1089" y="1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4" y="5865"/>
                    <a:pt x="535" y="5918"/>
                  </a:cubicBezTo>
                  <a:lnTo>
                    <a:pt x="4229" y="6480"/>
                  </a:lnTo>
                  <a:cubicBezTo>
                    <a:pt x="4265" y="6486"/>
                    <a:pt x="4300" y="6488"/>
                    <a:pt x="4334" y="6488"/>
                  </a:cubicBezTo>
                  <a:cubicBezTo>
                    <a:pt x="4635" y="6488"/>
                    <a:pt x="4877" y="6284"/>
                    <a:pt x="4925" y="5972"/>
                  </a:cubicBezTo>
                  <a:lnTo>
                    <a:pt x="5648" y="1261"/>
                  </a:lnTo>
                  <a:cubicBezTo>
                    <a:pt x="5674" y="913"/>
                    <a:pt x="5460" y="618"/>
                    <a:pt x="5139" y="565"/>
                  </a:cubicBezTo>
                  <a:lnTo>
                    <a:pt x="1445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356;p36">
              <a:extLst>
                <a:ext uri="{FF2B5EF4-FFF2-40B4-BE49-F238E27FC236}">
                  <a16:creationId xmlns:a16="http://schemas.microsoft.com/office/drawing/2014/main" id="{0B7EB3BA-518F-43FD-A7E3-25776AF61FB0}"/>
                </a:ext>
              </a:extLst>
            </p:cNvPr>
            <p:cNvSpPr/>
            <p:nvPr/>
          </p:nvSpPr>
          <p:spPr>
            <a:xfrm>
              <a:off x="7193956" y="4083900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47" y="1"/>
                  </a:moveTo>
                  <a:cubicBezTo>
                    <a:pt x="1066" y="1"/>
                    <a:pt x="824" y="203"/>
                    <a:pt x="776" y="491"/>
                  </a:cubicBezTo>
                  <a:lnTo>
                    <a:pt x="54" y="5228"/>
                  </a:lnTo>
                  <a:cubicBezTo>
                    <a:pt x="0" y="5549"/>
                    <a:pt x="214" y="5871"/>
                    <a:pt x="562" y="5924"/>
                  </a:cubicBezTo>
                  <a:lnTo>
                    <a:pt x="4256" y="6486"/>
                  </a:lnTo>
                  <a:cubicBezTo>
                    <a:pt x="4274" y="6488"/>
                    <a:pt x="4292" y="6488"/>
                    <a:pt x="4310" y="6488"/>
                  </a:cubicBezTo>
                  <a:cubicBezTo>
                    <a:pt x="4610" y="6488"/>
                    <a:pt x="4875" y="6281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60" y="598"/>
                    <a:pt x="5139" y="571"/>
                  </a:cubicBezTo>
                  <a:lnTo>
                    <a:pt x="1446" y="9"/>
                  </a:lnTo>
                  <a:cubicBezTo>
                    <a:pt x="1412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357;p36">
              <a:extLst>
                <a:ext uri="{FF2B5EF4-FFF2-40B4-BE49-F238E27FC236}">
                  <a16:creationId xmlns:a16="http://schemas.microsoft.com/office/drawing/2014/main" id="{D435F80B-B710-4E68-B6F2-04BF373D57C9}"/>
                </a:ext>
              </a:extLst>
            </p:cNvPr>
            <p:cNvSpPr/>
            <p:nvPr/>
          </p:nvSpPr>
          <p:spPr>
            <a:xfrm>
              <a:off x="7373327" y="4110929"/>
              <a:ext cx="115095" cy="131077"/>
            </a:xfrm>
            <a:custGeom>
              <a:avLst/>
              <a:gdLst/>
              <a:ahLst/>
              <a:cxnLst/>
              <a:rect l="l" t="t" r="r" b="b"/>
              <a:pathLst>
                <a:path w="5702" h="6493" extrusionOk="0">
                  <a:moveTo>
                    <a:pt x="1356" y="1"/>
                  </a:moveTo>
                  <a:cubicBezTo>
                    <a:pt x="1071" y="1"/>
                    <a:pt x="825" y="226"/>
                    <a:pt x="777" y="517"/>
                  </a:cubicBezTo>
                  <a:lnTo>
                    <a:pt x="54" y="5254"/>
                  </a:lnTo>
                  <a:cubicBezTo>
                    <a:pt x="0" y="5575"/>
                    <a:pt x="241" y="5870"/>
                    <a:pt x="563" y="5923"/>
                  </a:cubicBezTo>
                  <a:lnTo>
                    <a:pt x="4256" y="6485"/>
                  </a:lnTo>
                  <a:cubicBezTo>
                    <a:pt x="4286" y="6491"/>
                    <a:pt x="4317" y="6493"/>
                    <a:pt x="4347" y="6493"/>
                  </a:cubicBezTo>
                  <a:cubicBezTo>
                    <a:pt x="4635" y="6493"/>
                    <a:pt x="4901" y="6268"/>
                    <a:pt x="4925" y="5977"/>
                  </a:cubicBezTo>
                  <a:lnTo>
                    <a:pt x="5648" y="1239"/>
                  </a:lnTo>
                  <a:cubicBezTo>
                    <a:pt x="5702" y="918"/>
                    <a:pt x="5487" y="624"/>
                    <a:pt x="5166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358;p36">
              <a:extLst>
                <a:ext uri="{FF2B5EF4-FFF2-40B4-BE49-F238E27FC236}">
                  <a16:creationId xmlns:a16="http://schemas.microsoft.com/office/drawing/2014/main" id="{846AEFDC-2875-4C21-9EAD-EE870A4A09EA}"/>
                </a:ext>
              </a:extLst>
            </p:cNvPr>
            <p:cNvSpPr/>
            <p:nvPr/>
          </p:nvSpPr>
          <p:spPr>
            <a:xfrm>
              <a:off x="7553243" y="4138058"/>
              <a:ext cx="114550" cy="130976"/>
            </a:xfrm>
            <a:custGeom>
              <a:avLst/>
              <a:gdLst/>
              <a:ahLst/>
              <a:cxnLst/>
              <a:rect l="l" t="t" r="r" b="b"/>
              <a:pathLst>
                <a:path w="5675" h="6488" extrusionOk="0">
                  <a:moveTo>
                    <a:pt x="1387" y="0"/>
                  </a:moveTo>
                  <a:cubicBezTo>
                    <a:pt x="1065" y="0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5" y="5864"/>
                    <a:pt x="536" y="5918"/>
                  </a:cubicBezTo>
                  <a:lnTo>
                    <a:pt x="4229" y="6480"/>
                  </a:lnTo>
                  <a:cubicBezTo>
                    <a:pt x="4263" y="6485"/>
                    <a:pt x="4296" y="6488"/>
                    <a:pt x="4329" y="6488"/>
                  </a:cubicBezTo>
                  <a:cubicBezTo>
                    <a:pt x="4614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675" y="939"/>
                    <a:pt x="5461" y="618"/>
                    <a:pt x="5139" y="565"/>
                  </a:cubicBezTo>
                  <a:lnTo>
                    <a:pt x="1446" y="2"/>
                  </a:lnTo>
                  <a:cubicBezTo>
                    <a:pt x="1426" y="1"/>
                    <a:pt x="1407" y="0"/>
                    <a:pt x="138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359;p36">
              <a:extLst>
                <a:ext uri="{FF2B5EF4-FFF2-40B4-BE49-F238E27FC236}">
                  <a16:creationId xmlns:a16="http://schemas.microsoft.com/office/drawing/2014/main" id="{9E58EF4F-1E19-478A-B169-8603B31B0F94}"/>
                </a:ext>
              </a:extLst>
            </p:cNvPr>
            <p:cNvSpPr/>
            <p:nvPr/>
          </p:nvSpPr>
          <p:spPr>
            <a:xfrm>
              <a:off x="7732613" y="4165490"/>
              <a:ext cx="115095" cy="130997"/>
            </a:xfrm>
            <a:custGeom>
              <a:avLst/>
              <a:gdLst/>
              <a:ahLst/>
              <a:cxnLst/>
              <a:rect l="l" t="t" r="r" b="b"/>
              <a:pathLst>
                <a:path w="5702" h="6489" extrusionOk="0">
                  <a:moveTo>
                    <a:pt x="1347" y="0"/>
                  </a:moveTo>
                  <a:cubicBezTo>
                    <a:pt x="1062" y="0"/>
                    <a:pt x="801" y="205"/>
                    <a:pt x="777" y="517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36" y="5924"/>
                  </a:cubicBezTo>
                  <a:lnTo>
                    <a:pt x="4256" y="6486"/>
                  </a:lnTo>
                  <a:cubicBezTo>
                    <a:pt x="4274" y="6487"/>
                    <a:pt x="4293" y="6488"/>
                    <a:pt x="4310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702" y="919"/>
                    <a:pt x="5461" y="624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0"/>
                    <a:pt x="134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60;p36">
              <a:extLst>
                <a:ext uri="{FF2B5EF4-FFF2-40B4-BE49-F238E27FC236}">
                  <a16:creationId xmlns:a16="http://schemas.microsoft.com/office/drawing/2014/main" id="{45793C8E-6323-4D09-9E79-4EDCFD407174}"/>
                </a:ext>
              </a:extLst>
            </p:cNvPr>
            <p:cNvSpPr/>
            <p:nvPr/>
          </p:nvSpPr>
          <p:spPr>
            <a:xfrm>
              <a:off x="7911984" y="4192519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0"/>
                  </a:moveTo>
                  <a:cubicBezTo>
                    <a:pt x="1072" y="0"/>
                    <a:pt x="826" y="225"/>
                    <a:pt x="777" y="516"/>
                  </a:cubicBezTo>
                  <a:lnTo>
                    <a:pt x="54" y="5254"/>
                  </a:lnTo>
                  <a:cubicBezTo>
                    <a:pt x="1" y="5575"/>
                    <a:pt x="242" y="5869"/>
                    <a:pt x="563" y="5923"/>
                  </a:cubicBezTo>
                  <a:lnTo>
                    <a:pt x="4257" y="6485"/>
                  </a:lnTo>
                  <a:cubicBezTo>
                    <a:pt x="4290" y="6491"/>
                    <a:pt x="4322" y="6493"/>
                    <a:pt x="4354" y="6493"/>
                  </a:cubicBezTo>
                  <a:cubicBezTo>
                    <a:pt x="4636" y="6493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88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61;p36">
              <a:extLst>
                <a:ext uri="{FF2B5EF4-FFF2-40B4-BE49-F238E27FC236}">
                  <a16:creationId xmlns:a16="http://schemas.microsoft.com/office/drawing/2014/main" id="{901443F8-2D86-4097-B693-731C0503E946}"/>
                </a:ext>
              </a:extLst>
            </p:cNvPr>
            <p:cNvSpPr/>
            <p:nvPr/>
          </p:nvSpPr>
          <p:spPr>
            <a:xfrm>
              <a:off x="8091375" y="4220052"/>
              <a:ext cx="115095" cy="130573"/>
            </a:xfrm>
            <a:custGeom>
              <a:avLst/>
              <a:gdLst/>
              <a:ahLst/>
              <a:cxnLst/>
              <a:rect l="l" t="t" r="r" b="b"/>
              <a:pathLst>
                <a:path w="5702" h="6468" extrusionOk="0">
                  <a:moveTo>
                    <a:pt x="1366" y="1"/>
                  </a:moveTo>
                  <a:cubicBezTo>
                    <a:pt x="1066" y="1"/>
                    <a:pt x="824" y="203"/>
                    <a:pt x="776" y="491"/>
                  </a:cubicBezTo>
                  <a:lnTo>
                    <a:pt x="54" y="5228"/>
                  </a:lnTo>
                  <a:cubicBezTo>
                    <a:pt x="0" y="5549"/>
                    <a:pt x="241" y="5871"/>
                    <a:pt x="562" y="5924"/>
                  </a:cubicBezTo>
                  <a:lnTo>
                    <a:pt x="4256" y="6459"/>
                  </a:lnTo>
                  <a:cubicBezTo>
                    <a:pt x="4289" y="6465"/>
                    <a:pt x="4322" y="6468"/>
                    <a:pt x="4355" y="6468"/>
                  </a:cubicBezTo>
                  <a:cubicBezTo>
                    <a:pt x="4640" y="6468"/>
                    <a:pt x="4904" y="6266"/>
                    <a:pt x="4952" y="5978"/>
                  </a:cubicBezTo>
                  <a:lnTo>
                    <a:pt x="5648" y="1240"/>
                  </a:lnTo>
                  <a:cubicBezTo>
                    <a:pt x="5701" y="919"/>
                    <a:pt x="5487" y="598"/>
                    <a:pt x="5166" y="571"/>
                  </a:cubicBezTo>
                  <a:lnTo>
                    <a:pt x="1472" y="9"/>
                  </a:lnTo>
                  <a:cubicBezTo>
                    <a:pt x="1436" y="3"/>
                    <a:pt x="1401" y="1"/>
                    <a:pt x="136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62;p36">
              <a:extLst>
                <a:ext uri="{FF2B5EF4-FFF2-40B4-BE49-F238E27FC236}">
                  <a16:creationId xmlns:a16="http://schemas.microsoft.com/office/drawing/2014/main" id="{2049D2FB-7334-4EFB-8437-EB22D4A72154}"/>
                </a:ext>
              </a:extLst>
            </p:cNvPr>
            <p:cNvSpPr/>
            <p:nvPr/>
          </p:nvSpPr>
          <p:spPr>
            <a:xfrm>
              <a:off x="8271271" y="4247081"/>
              <a:ext cx="115115" cy="131077"/>
            </a:xfrm>
            <a:custGeom>
              <a:avLst/>
              <a:gdLst/>
              <a:ahLst/>
              <a:cxnLst/>
              <a:rect l="l" t="t" r="r" b="b"/>
              <a:pathLst>
                <a:path w="5703" h="6493" extrusionOk="0">
                  <a:moveTo>
                    <a:pt x="1356" y="1"/>
                  </a:moveTo>
                  <a:cubicBezTo>
                    <a:pt x="1067" y="1"/>
                    <a:pt x="799" y="226"/>
                    <a:pt x="750" y="517"/>
                  </a:cubicBezTo>
                  <a:lnTo>
                    <a:pt x="54" y="5227"/>
                  </a:lnTo>
                  <a:cubicBezTo>
                    <a:pt x="1" y="5575"/>
                    <a:pt x="215" y="5870"/>
                    <a:pt x="536" y="5923"/>
                  </a:cubicBezTo>
                  <a:lnTo>
                    <a:pt x="4230" y="6485"/>
                  </a:lnTo>
                  <a:cubicBezTo>
                    <a:pt x="4263" y="6490"/>
                    <a:pt x="4295" y="6493"/>
                    <a:pt x="4327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9" y="1239"/>
                  </a:lnTo>
                  <a:cubicBezTo>
                    <a:pt x="5702" y="918"/>
                    <a:pt x="5461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63;p36">
              <a:extLst>
                <a:ext uri="{FF2B5EF4-FFF2-40B4-BE49-F238E27FC236}">
                  <a16:creationId xmlns:a16="http://schemas.microsoft.com/office/drawing/2014/main" id="{D5DD4AC6-7777-4E6C-9A69-5DADF1098EF4}"/>
                </a:ext>
              </a:extLst>
            </p:cNvPr>
            <p:cNvSpPr/>
            <p:nvPr/>
          </p:nvSpPr>
          <p:spPr>
            <a:xfrm>
              <a:off x="8450662" y="4274089"/>
              <a:ext cx="115095" cy="131098"/>
            </a:xfrm>
            <a:custGeom>
              <a:avLst/>
              <a:gdLst/>
              <a:ahLst/>
              <a:cxnLst/>
              <a:rect l="l" t="t" r="r" b="b"/>
              <a:pathLst>
                <a:path w="5702" h="6494" extrusionOk="0">
                  <a:moveTo>
                    <a:pt x="1356" y="1"/>
                  </a:moveTo>
                  <a:cubicBezTo>
                    <a:pt x="1071" y="1"/>
                    <a:pt x="825" y="226"/>
                    <a:pt x="776" y="517"/>
                  </a:cubicBezTo>
                  <a:lnTo>
                    <a:pt x="54" y="5254"/>
                  </a:lnTo>
                  <a:cubicBezTo>
                    <a:pt x="0" y="5576"/>
                    <a:pt x="214" y="5870"/>
                    <a:pt x="562" y="5924"/>
                  </a:cubicBezTo>
                  <a:lnTo>
                    <a:pt x="4256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5" y="6494"/>
                    <a:pt x="4877" y="6289"/>
                    <a:pt x="4925" y="5977"/>
                  </a:cubicBezTo>
                  <a:lnTo>
                    <a:pt x="5648" y="1266"/>
                  </a:lnTo>
                  <a:cubicBezTo>
                    <a:pt x="5701" y="945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64;p36">
              <a:extLst>
                <a:ext uri="{FF2B5EF4-FFF2-40B4-BE49-F238E27FC236}">
                  <a16:creationId xmlns:a16="http://schemas.microsoft.com/office/drawing/2014/main" id="{1F7B1F65-F0EB-4857-A8D5-E1087C12F0BB}"/>
                </a:ext>
              </a:extLst>
            </p:cNvPr>
            <p:cNvSpPr/>
            <p:nvPr/>
          </p:nvSpPr>
          <p:spPr>
            <a:xfrm>
              <a:off x="8630033" y="4301642"/>
              <a:ext cx="115095" cy="130976"/>
            </a:xfrm>
            <a:custGeom>
              <a:avLst/>
              <a:gdLst/>
              <a:ahLst/>
              <a:cxnLst/>
              <a:rect l="l" t="t" r="r" b="b"/>
              <a:pathLst>
                <a:path w="5702" h="6488" extrusionOk="0">
                  <a:moveTo>
                    <a:pt x="1347" y="0"/>
                  </a:moveTo>
                  <a:cubicBezTo>
                    <a:pt x="1066" y="0"/>
                    <a:pt x="825" y="202"/>
                    <a:pt x="777" y="490"/>
                  </a:cubicBezTo>
                  <a:lnTo>
                    <a:pt x="54" y="5228"/>
                  </a:lnTo>
                  <a:cubicBezTo>
                    <a:pt x="0" y="5549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74" y="6487"/>
                    <a:pt x="4292" y="6488"/>
                    <a:pt x="4310" y="6488"/>
                  </a:cubicBezTo>
                  <a:cubicBezTo>
                    <a:pt x="4613" y="6488"/>
                    <a:pt x="4901" y="6280"/>
                    <a:pt x="4952" y="5977"/>
                  </a:cubicBezTo>
                  <a:lnTo>
                    <a:pt x="5648" y="1240"/>
                  </a:lnTo>
                  <a:cubicBezTo>
                    <a:pt x="5701" y="918"/>
                    <a:pt x="5487" y="624"/>
                    <a:pt x="5166" y="571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65;p36">
              <a:extLst>
                <a:ext uri="{FF2B5EF4-FFF2-40B4-BE49-F238E27FC236}">
                  <a16:creationId xmlns:a16="http://schemas.microsoft.com/office/drawing/2014/main" id="{BEF9030D-1BC0-41A5-A9C5-9458FC0F0035}"/>
                </a:ext>
              </a:extLst>
            </p:cNvPr>
            <p:cNvSpPr/>
            <p:nvPr/>
          </p:nvSpPr>
          <p:spPr>
            <a:xfrm>
              <a:off x="8809949" y="4328671"/>
              <a:ext cx="114550" cy="131077"/>
            </a:xfrm>
            <a:custGeom>
              <a:avLst/>
              <a:gdLst/>
              <a:ahLst/>
              <a:cxnLst/>
              <a:rect l="l" t="t" r="r" b="b"/>
              <a:pathLst>
                <a:path w="5675" h="6493" extrusionOk="0">
                  <a:moveTo>
                    <a:pt x="1355" y="0"/>
                  </a:moveTo>
                  <a:cubicBezTo>
                    <a:pt x="1066" y="0"/>
                    <a:pt x="798" y="225"/>
                    <a:pt x="750" y="516"/>
                  </a:cubicBezTo>
                  <a:lnTo>
                    <a:pt x="27" y="5254"/>
                  </a:lnTo>
                  <a:cubicBezTo>
                    <a:pt x="0" y="5575"/>
                    <a:pt x="214" y="5869"/>
                    <a:pt x="536" y="5923"/>
                  </a:cubicBezTo>
                  <a:lnTo>
                    <a:pt x="4229" y="6485"/>
                  </a:lnTo>
                  <a:cubicBezTo>
                    <a:pt x="4262" y="6490"/>
                    <a:pt x="4294" y="6492"/>
                    <a:pt x="4326" y="6492"/>
                  </a:cubicBezTo>
                  <a:cubicBezTo>
                    <a:pt x="4631" y="6492"/>
                    <a:pt x="4877" y="6267"/>
                    <a:pt x="4925" y="5976"/>
                  </a:cubicBezTo>
                  <a:lnTo>
                    <a:pt x="5648" y="1239"/>
                  </a:lnTo>
                  <a:cubicBezTo>
                    <a:pt x="5675" y="918"/>
                    <a:pt x="5461" y="623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6;p36">
              <a:extLst>
                <a:ext uri="{FF2B5EF4-FFF2-40B4-BE49-F238E27FC236}">
                  <a16:creationId xmlns:a16="http://schemas.microsoft.com/office/drawing/2014/main" id="{F1328A72-0207-4837-A547-FD2D5ABCE034}"/>
                </a:ext>
              </a:extLst>
            </p:cNvPr>
            <p:cNvSpPr/>
            <p:nvPr/>
          </p:nvSpPr>
          <p:spPr>
            <a:xfrm>
              <a:off x="4015988" y="3397913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1" y="1"/>
                  </a:moveTo>
                  <a:lnTo>
                    <a:pt x="1" y="42156"/>
                  </a:lnTo>
                  <a:lnTo>
                    <a:pt x="49919" y="42156"/>
                  </a:lnTo>
                  <a:lnTo>
                    <a:pt x="4991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67;p36">
              <a:extLst>
                <a:ext uri="{FF2B5EF4-FFF2-40B4-BE49-F238E27FC236}">
                  <a16:creationId xmlns:a16="http://schemas.microsoft.com/office/drawing/2014/main" id="{66E85C4F-774D-4578-80BE-7B0721A1B7A8}"/>
                </a:ext>
              </a:extLst>
            </p:cNvPr>
            <p:cNvSpPr/>
            <p:nvPr/>
          </p:nvSpPr>
          <p:spPr>
            <a:xfrm>
              <a:off x="4015988" y="3397913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670" y="1"/>
                  </a:moveTo>
                  <a:cubicBezTo>
                    <a:pt x="295" y="1"/>
                    <a:pt x="1" y="322"/>
                    <a:pt x="1" y="670"/>
                  </a:cubicBezTo>
                  <a:lnTo>
                    <a:pt x="1" y="41487"/>
                  </a:lnTo>
                  <a:cubicBezTo>
                    <a:pt x="1" y="41862"/>
                    <a:pt x="295" y="42156"/>
                    <a:pt x="670" y="42156"/>
                  </a:cubicBezTo>
                  <a:lnTo>
                    <a:pt x="49250" y="42156"/>
                  </a:lnTo>
                  <a:cubicBezTo>
                    <a:pt x="49624" y="42156"/>
                    <a:pt x="49919" y="41862"/>
                    <a:pt x="49919" y="41487"/>
                  </a:cubicBezTo>
                  <a:lnTo>
                    <a:pt x="49919" y="670"/>
                  </a:lnTo>
                  <a:cubicBezTo>
                    <a:pt x="49919" y="322"/>
                    <a:pt x="49624" y="1"/>
                    <a:pt x="4925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68;p36">
              <a:extLst>
                <a:ext uri="{FF2B5EF4-FFF2-40B4-BE49-F238E27FC236}">
                  <a16:creationId xmlns:a16="http://schemas.microsoft.com/office/drawing/2014/main" id="{4067A29E-32DE-4D34-B848-3B4C60D67295}"/>
                </a:ext>
              </a:extLst>
            </p:cNvPr>
            <p:cNvSpPr/>
            <p:nvPr/>
          </p:nvSpPr>
          <p:spPr>
            <a:xfrm>
              <a:off x="6194962" y="3104536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1" y="1"/>
                  </a:moveTo>
                  <a:lnTo>
                    <a:pt x="1" y="42157"/>
                  </a:lnTo>
                  <a:lnTo>
                    <a:pt x="49919" y="42157"/>
                  </a:lnTo>
                  <a:lnTo>
                    <a:pt x="49919" y="1"/>
                  </a:ln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69;p36">
              <a:extLst>
                <a:ext uri="{FF2B5EF4-FFF2-40B4-BE49-F238E27FC236}">
                  <a16:creationId xmlns:a16="http://schemas.microsoft.com/office/drawing/2014/main" id="{1ACC188A-D258-49BE-889F-18345684B180}"/>
                </a:ext>
              </a:extLst>
            </p:cNvPr>
            <p:cNvSpPr/>
            <p:nvPr/>
          </p:nvSpPr>
          <p:spPr>
            <a:xfrm>
              <a:off x="6194962" y="3104536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670" y="1"/>
                  </a:moveTo>
                  <a:cubicBezTo>
                    <a:pt x="295" y="1"/>
                    <a:pt x="1" y="295"/>
                    <a:pt x="1" y="670"/>
                  </a:cubicBezTo>
                  <a:lnTo>
                    <a:pt x="1" y="41488"/>
                  </a:lnTo>
                  <a:cubicBezTo>
                    <a:pt x="1" y="41835"/>
                    <a:pt x="295" y="42130"/>
                    <a:pt x="670" y="42157"/>
                  </a:cubicBezTo>
                  <a:lnTo>
                    <a:pt x="49249" y="42157"/>
                  </a:lnTo>
                  <a:cubicBezTo>
                    <a:pt x="49624" y="42130"/>
                    <a:pt x="49919" y="41835"/>
                    <a:pt x="49919" y="41488"/>
                  </a:cubicBezTo>
                  <a:lnTo>
                    <a:pt x="49919" y="670"/>
                  </a:lnTo>
                  <a:cubicBezTo>
                    <a:pt x="49919" y="295"/>
                    <a:pt x="49624" y="1"/>
                    <a:pt x="49249" y="1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370;p36">
              <a:extLst>
                <a:ext uri="{FF2B5EF4-FFF2-40B4-BE49-F238E27FC236}">
                  <a16:creationId xmlns:a16="http://schemas.microsoft.com/office/drawing/2014/main" id="{B5C82A32-0B41-4823-9549-97F95894EA75}"/>
                </a:ext>
              </a:extLst>
            </p:cNvPr>
            <p:cNvSpPr/>
            <p:nvPr/>
          </p:nvSpPr>
          <p:spPr>
            <a:xfrm>
              <a:off x="8373936" y="3397913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0" y="1"/>
                  </a:moveTo>
                  <a:lnTo>
                    <a:pt x="0" y="42156"/>
                  </a:lnTo>
                  <a:lnTo>
                    <a:pt x="49918" y="42156"/>
                  </a:lnTo>
                  <a:lnTo>
                    <a:pt x="49918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371;p36">
              <a:extLst>
                <a:ext uri="{FF2B5EF4-FFF2-40B4-BE49-F238E27FC236}">
                  <a16:creationId xmlns:a16="http://schemas.microsoft.com/office/drawing/2014/main" id="{7C8D706F-4A56-43CD-ADD7-7A2CDED0DC6E}"/>
                </a:ext>
              </a:extLst>
            </p:cNvPr>
            <p:cNvSpPr/>
            <p:nvPr/>
          </p:nvSpPr>
          <p:spPr>
            <a:xfrm>
              <a:off x="8373936" y="3397913"/>
              <a:ext cx="1007615" cy="851044"/>
            </a:xfrm>
            <a:custGeom>
              <a:avLst/>
              <a:gdLst/>
              <a:ahLst/>
              <a:cxnLst/>
              <a:rect l="l" t="t" r="r" b="b"/>
              <a:pathLst>
                <a:path w="49919" h="42157" extrusionOk="0">
                  <a:moveTo>
                    <a:pt x="670" y="1"/>
                  </a:moveTo>
                  <a:cubicBezTo>
                    <a:pt x="295" y="1"/>
                    <a:pt x="0" y="322"/>
                    <a:pt x="0" y="670"/>
                  </a:cubicBezTo>
                  <a:lnTo>
                    <a:pt x="0" y="41487"/>
                  </a:lnTo>
                  <a:cubicBezTo>
                    <a:pt x="0" y="41862"/>
                    <a:pt x="295" y="42156"/>
                    <a:pt x="670" y="42156"/>
                  </a:cubicBezTo>
                  <a:lnTo>
                    <a:pt x="49249" y="42156"/>
                  </a:lnTo>
                  <a:cubicBezTo>
                    <a:pt x="49624" y="42156"/>
                    <a:pt x="49918" y="41862"/>
                    <a:pt x="49918" y="41487"/>
                  </a:cubicBezTo>
                  <a:lnTo>
                    <a:pt x="49918" y="670"/>
                  </a:lnTo>
                  <a:cubicBezTo>
                    <a:pt x="49918" y="322"/>
                    <a:pt x="49624" y="1"/>
                    <a:pt x="49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372;p36">
              <a:extLst>
                <a:ext uri="{FF2B5EF4-FFF2-40B4-BE49-F238E27FC236}">
                  <a16:creationId xmlns:a16="http://schemas.microsoft.com/office/drawing/2014/main" id="{CB1F1770-EC68-4CBB-AA9E-CDB065A34788}"/>
                </a:ext>
              </a:extLst>
            </p:cNvPr>
            <p:cNvSpPr/>
            <p:nvPr/>
          </p:nvSpPr>
          <p:spPr>
            <a:xfrm>
              <a:off x="3782600" y="2974339"/>
              <a:ext cx="5405361" cy="1428649"/>
            </a:xfrm>
            <a:custGeom>
              <a:avLst/>
              <a:gdLst/>
              <a:ahLst/>
              <a:cxnLst/>
              <a:rect l="l" t="t" r="r" b="b"/>
              <a:pathLst>
                <a:path w="267791" h="70769" extrusionOk="0">
                  <a:moveTo>
                    <a:pt x="8940" y="2944"/>
                  </a:moveTo>
                  <a:cubicBezTo>
                    <a:pt x="9261" y="2944"/>
                    <a:pt x="9529" y="3212"/>
                    <a:pt x="9529" y="3533"/>
                  </a:cubicBezTo>
                  <a:lnTo>
                    <a:pt x="9529" y="8324"/>
                  </a:lnTo>
                  <a:cubicBezTo>
                    <a:pt x="9529" y="8646"/>
                    <a:pt x="9261" y="8913"/>
                    <a:pt x="8940" y="8940"/>
                  </a:cubicBezTo>
                  <a:lnTo>
                    <a:pt x="5193" y="8940"/>
                  </a:lnTo>
                  <a:cubicBezTo>
                    <a:pt x="4871" y="8913"/>
                    <a:pt x="4604" y="8646"/>
                    <a:pt x="4604" y="8324"/>
                  </a:cubicBezTo>
                  <a:lnTo>
                    <a:pt x="4604" y="3533"/>
                  </a:lnTo>
                  <a:cubicBezTo>
                    <a:pt x="4604" y="3212"/>
                    <a:pt x="4871" y="2944"/>
                    <a:pt x="5193" y="2944"/>
                  </a:cubicBezTo>
                  <a:close/>
                  <a:moveTo>
                    <a:pt x="17933" y="2944"/>
                  </a:moveTo>
                  <a:cubicBezTo>
                    <a:pt x="18254" y="2944"/>
                    <a:pt x="18522" y="3212"/>
                    <a:pt x="18522" y="3533"/>
                  </a:cubicBezTo>
                  <a:lnTo>
                    <a:pt x="18522" y="8324"/>
                  </a:lnTo>
                  <a:cubicBezTo>
                    <a:pt x="18522" y="8646"/>
                    <a:pt x="18254" y="8913"/>
                    <a:pt x="17933" y="8940"/>
                  </a:cubicBezTo>
                  <a:lnTo>
                    <a:pt x="14186" y="8940"/>
                  </a:lnTo>
                  <a:cubicBezTo>
                    <a:pt x="13865" y="8913"/>
                    <a:pt x="13597" y="8646"/>
                    <a:pt x="13597" y="8324"/>
                  </a:cubicBezTo>
                  <a:lnTo>
                    <a:pt x="13597" y="3533"/>
                  </a:lnTo>
                  <a:cubicBezTo>
                    <a:pt x="13597" y="3212"/>
                    <a:pt x="13865" y="2944"/>
                    <a:pt x="14186" y="2944"/>
                  </a:cubicBezTo>
                  <a:close/>
                  <a:moveTo>
                    <a:pt x="26926" y="2944"/>
                  </a:moveTo>
                  <a:cubicBezTo>
                    <a:pt x="27247" y="2944"/>
                    <a:pt x="27515" y="3212"/>
                    <a:pt x="27515" y="3533"/>
                  </a:cubicBezTo>
                  <a:lnTo>
                    <a:pt x="27515" y="8324"/>
                  </a:lnTo>
                  <a:cubicBezTo>
                    <a:pt x="27515" y="8646"/>
                    <a:pt x="27247" y="8913"/>
                    <a:pt x="26926" y="8940"/>
                  </a:cubicBezTo>
                  <a:lnTo>
                    <a:pt x="23179" y="8940"/>
                  </a:lnTo>
                  <a:cubicBezTo>
                    <a:pt x="22858" y="8913"/>
                    <a:pt x="22590" y="8646"/>
                    <a:pt x="22590" y="8324"/>
                  </a:cubicBezTo>
                  <a:lnTo>
                    <a:pt x="22590" y="3533"/>
                  </a:lnTo>
                  <a:cubicBezTo>
                    <a:pt x="22590" y="3212"/>
                    <a:pt x="22858" y="2944"/>
                    <a:pt x="23179" y="2944"/>
                  </a:cubicBezTo>
                  <a:close/>
                  <a:moveTo>
                    <a:pt x="35919" y="2944"/>
                  </a:moveTo>
                  <a:cubicBezTo>
                    <a:pt x="36241" y="2944"/>
                    <a:pt x="36508" y="3212"/>
                    <a:pt x="36508" y="3533"/>
                  </a:cubicBezTo>
                  <a:lnTo>
                    <a:pt x="36508" y="8324"/>
                  </a:lnTo>
                  <a:cubicBezTo>
                    <a:pt x="36508" y="8646"/>
                    <a:pt x="36241" y="8913"/>
                    <a:pt x="35919" y="8940"/>
                  </a:cubicBezTo>
                  <a:lnTo>
                    <a:pt x="32172" y="8940"/>
                  </a:lnTo>
                  <a:cubicBezTo>
                    <a:pt x="31851" y="8913"/>
                    <a:pt x="31583" y="8646"/>
                    <a:pt x="31583" y="8324"/>
                  </a:cubicBezTo>
                  <a:lnTo>
                    <a:pt x="31583" y="3533"/>
                  </a:lnTo>
                  <a:cubicBezTo>
                    <a:pt x="31583" y="3212"/>
                    <a:pt x="31851" y="2944"/>
                    <a:pt x="32172" y="2944"/>
                  </a:cubicBezTo>
                  <a:close/>
                  <a:moveTo>
                    <a:pt x="44913" y="2944"/>
                  </a:moveTo>
                  <a:cubicBezTo>
                    <a:pt x="45234" y="2944"/>
                    <a:pt x="45502" y="3212"/>
                    <a:pt x="45502" y="3533"/>
                  </a:cubicBezTo>
                  <a:lnTo>
                    <a:pt x="45502" y="8324"/>
                  </a:lnTo>
                  <a:cubicBezTo>
                    <a:pt x="45502" y="8646"/>
                    <a:pt x="45234" y="8913"/>
                    <a:pt x="44913" y="8940"/>
                  </a:cubicBezTo>
                  <a:lnTo>
                    <a:pt x="41166" y="8940"/>
                  </a:lnTo>
                  <a:cubicBezTo>
                    <a:pt x="40844" y="8913"/>
                    <a:pt x="40577" y="8646"/>
                    <a:pt x="40577" y="8324"/>
                  </a:cubicBezTo>
                  <a:lnTo>
                    <a:pt x="40577" y="3533"/>
                  </a:lnTo>
                  <a:cubicBezTo>
                    <a:pt x="40577" y="3212"/>
                    <a:pt x="40844" y="2944"/>
                    <a:pt x="41166" y="2944"/>
                  </a:cubicBezTo>
                  <a:close/>
                  <a:moveTo>
                    <a:pt x="53906" y="2944"/>
                  </a:moveTo>
                  <a:cubicBezTo>
                    <a:pt x="54227" y="2944"/>
                    <a:pt x="54495" y="3212"/>
                    <a:pt x="54522" y="3533"/>
                  </a:cubicBezTo>
                  <a:lnTo>
                    <a:pt x="54522" y="8324"/>
                  </a:lnTo>
                  <a:cubicBezTo>
                    <a:pt x="54495" y="8646"/>
                    <a:pt x="54227" y="8913"/>
                    <a:pt x="53906" y="8940"/>
                  </a:cubicBezTo>
                  <a:lnTo>
                    <a:pt x="50159" y="8940"/>
                  </a:lnTo>
                  <a:cubicBezTo>
                    <a:pt x="49838" y="8913"/>
                    <a:pt x="49570" y="8646"/>
                    <a:pt x="49570" y="8324"/>
                  </a:cubicBezTo>
                  <a:lnTo>
                    <a:pt x="49570" y="3533"/>
                  </a:lnTo>
                  <a:cubicBezTo>
                    <a:pt x="49570" y="3212"/>
                    <a:pt x="49838" y="2944"/>
                    <a:pt x="50159" y="2944"/>
                  </a:cubicBezTo>
                  <a:close/>
                  <a:moveTo>
                    <a:pt x="62899" y="2944"/>
                  </a:moveTo>
                  <a:cubicBezTo>
                    <a:pt x="63247" y="2944"/>
                    <a:pt x="63515" y="3212"/>
                    <a:pt x="63515" y="3533"/>
                  </a:cubicBezTo>
                  <a:lnTo>
                    <a:pt x="63515" y="8324"/>
                  </a:lnTo>
                  <a:cubicBezTo>
                    <a:pt x="63515" y="8646"/>
                    <a:pt x="63247" y="8913"/>
                    <a:pt x="62899" y="8940"/>
                  </a:cubicBezTo>
                  <a:lnTo>
                    <a:pt x="59179" y="8940"/>
                  </a:lnTo>
                  <a:cubicBezTo>
                    <a:pt x="58831" y="8913"/>
                    <a:pt x="58563" y="8646"/>
                    <a:pt x="58563" y="8324"/>
                  </a:cubicBezTo>
                  <a:lnTo>
                    <a:pt x="58563" y="3533"/>
                  </a:lnTo>
                  <a:cubicBezTo>
                    <a:pt x="58563" y="3212"/>
                    <a:pt x="58831" y="2944"/>
                    <a:pt x="59179" y="2944"/>
                  </a:cubicBezTo>
                  <a:close/>
                  <a:moveTo>
                    <a:pt x="71893" y="2944"/>
                  </a:moveTo>
                  <a:cubicBezTo>
                    <a:pt x="72240" y="2944"/>
                    <a:pt x="72508" y="3212"/>
                    <a:pt x="72508" y="3533"/>
                  </a:cubicBezTo>
                  <a:lnTo>
                    <a:pt x="72508" y="8324"/>
                  </a:lnTo>
                  <a:cubicBezTo>
                    <a:pt x="72508" y="8646"/>
                    <a:pt x="72240" y="8913"/>
                    <a:pt x="71893" y="8940"/>
                  </a:cubicBezTo>
                  <a:lnTo>
                    <a:pt x="68172" y="8940"/>
                  </a:lnTo>
                  <a:cubicBezTo>
                    <a:pt x="67824" y="8913"/>
                    <a:pt x="67556" y="8646"/>
                    <a:pt x="67556" y="8324"/>
                  </a:cubicBezTo>
                  <a:lnTo>
                    <a:pt x="67556" y="3533"/>
                  </a:lnTo>
                  <a:cubicBezTo>
                    <a:pt x="67556" y="3212"/>
                    <a:pt x="67824" y="2944"/>
                    <a:pt x="68172" y="2944"/>
                  </a:cubicBezTo>
                  <a:close/>
                  <a:moveTo>
                    <a:pt x="80913" y="2944"/>
                  </a:moveTo>
                  <a:cubicBezTo>
                    <a:pt x="81234" y="2944"/>
                    <a:pt x="81501" y="3212"/>
                    <a:pt x="81501" y="3533"/>
                  </a:cubicBezTo>
                  <a:lnTo>
                    <a:pt x="81501" y="8324"/>
                  </a:lnTo>
                  <a:cubicBezTo>
                    <a:pt x="81501" y="8646"/>
                    <a:pt x="81234" y="8913"/>
                    <a:pt x="80913" y="8940"/>
                  </a:cubicBezTo>
                  <a:lnTo>
                    <a:pt x="77165" y="8940"/>
                  </a:lnTo>
                  <a:cubicBezTo>
                    <a:pt x="76817" y="8913"/>
                    <a:pt x="76550" y="8646"/>
                    <a:pt x="76550" y="8324"/>
                  </a:cubicBezTo>
                  <a:lnTo>
                    <a:pt x="76550" y="3533"/>
                  </a:lnTo>
                  <a:cubicBezTo>
                    <a:pt x="76550" y="3212"/>
                    <a:pt x="76817" y="2944"/>
                    <a:pt x="77165" y="2944"/>
                  </a:cubicBezTo>
                  <a:close/>
                  <a:moveTo>
                    <a:pt x="89906" y="2944"/>
                  </a:moveTo>
                  <a:cubicBezTo>
                    <a:pt x="90227" y="2944"/>
                    <a:pt x="90495" y="3212"/>
                    <a:pt x="90495" y="3533"/>
                  </a:cubicBezTo>
                  <a:lnTo>
                    <a:pt x="90495" y="8324"/>
                  </a:lnTo>
                  <a:cubicBezTo>
                    <a:pt x="90495" y="8646"/>
                    <a:pt x="90227" y="8913"/>
                    <a:pt x="89906" y="8940"/>
                  </a:cubicBezTo>
                  <a:lnTo>
                    <a:pt x="86159" y="8940"/>
                  </a:lnTo>
                  <a:cubicBezTo>
                    <a:pt x="85811" y="8913"/>
                    <a:pt x="85543" y="8646"/>
                    <a:pt x="85543" y="8324"/>
                  </a:cubicBezTo>
                  <a:lnTo>
                    <a:pt x="85543" y="3533"/>
                  </a:lnTo>
                  <a:cubicBezTo>
                    <a:pt x="85543" y="3212"/>
                    <a:pt x="85811" y="2944"/>
                    <a:pt x="86159" y="2944"/>
                  </a:cubicBezTo>
                  <a:close/>
                  <a:moveTo>
                    <a:pt x="98899" y="2944"/>
                  </a:moveTo>
                  <a:cubicBezTo>
                    <a:pt x="99220" y="2944"/>
                    <a:pt x="99488" y="3212"/>
                    <a:pt x="99488" y="3533"/>
                  </a:cubicBezTo>
                  <a:lnTo>
                    <a:pt x="99488" y="8324"/>
                  </a:lnTo>
                  <a:cubicBezTo>
                    <a:pt x="99488" y="8646"/>
                    <a:pt x="99220" y="8913"/>
                    <a:pt x="98899" y="8940"/>
                  </a:cubicBezTo>
                  <a:lnTo>
                    <a:pt x="95152" y="8940"/>
                  </a:lnTo>
                  <a:cubicBezTo>
                    <a:pt x="94831" y="8913"/>
                    <a:pt x="94563" y="8646"/>
                    <a:pt x="94563" y="8324"/>
                  </a:cubicBezTo>
                  <a:lnTo>
                    <a:pt x="94563" y="3533"/>
                  </a:lnTo>
                  <a:cubicBezTo>
                    <a:pt x="94563" y="3212"/>
                    <a:pt x="94831" y="2944"/>
                    <a:pt x="95152" y="2944"/>
                  </a:cubicBezTo>
                  <a:close/>
                  <a:moveTo>
                    <a:pt x="107892" y="2944"/>
                  </a:moveTo>
                  <a:cubicBezTo>
                    <a:pt x="108213" y="2944"/>
                    <a:pt x="108481" y="3212"/>
                    <a:pt x="108481" y="3533"/>
                  </a:cubicBezTo>
                  <a:lnTo>
                    <a:pt x="108481" y="8324"/>
                  </a:lnTo>
                  <a:cubicBezTo>
                    <a:pt x="108481" y="8646"/>
                    <a:pt x="108213" y="8913"/>
                    <a:pt x="107892" y="8940"/>
                  </a:cubicBezTo>
                  <a:lnTo>
                    <a:pt x="104145" y="8940"/>
                  </a:lnTo>
                  <a:cubicBezTo>
                    <a:pt x="103824" y="8913"/>
                    <a:pt x="103556" y="8646"/>
                    <a:pt x="103556" y="8324"/>
                  </a:cubicBezTo>
                  <a:lnTo>
                    <a:pt x="103556" y="3533"/>
                  </a:lnTo>
                  <a:cubicBezTo>
                    <a:pt x="103556" y="3212"/>
                    <a:pt x="103824" y="2944"/>
                    <a:pt x="104145" y="2944"/>
                  </a:cubicBezTo>
                  <a:close/>
                  <a:moveTo>
                    <a:pt x="116886" y="2944"/>
                  </a:moveTo>
                  <a:cubicBezTo>
                    <a:pt x="117207" y="2944"/>
                    <a:pt x="117474" y="3212"/>
                    <a:pt x="117474" y="3533"/>
                  </a:cubicBezTo>
                  <a:lnTo>
                    <a:pt x="117474" y="8324"/>
                  </a:lnTo>
                  <a:cubicBezTo>
                    <a:pt x="117474" y="8646"/>
                    <a:pt x="117207" y="8913"/>
                    <a:pt x="116886" y="8940"/>
                  </a:cubicBezTo>
                  <a:lnTo>
                    <a:pt x="113138" y="8940"/>
                  </a:lnTo>
                  <a:cubicBezTo>
                    <a:pt x="112817" y="8913"/>
                    <a:pt x="112550" y="8646"/>
                    <a:pt x="112550" y="8324"/>
                  </a:cubicBezTo>
                  <a:lnTo>
                    <a:pt x="112550" y="3533"/>
                  </a:lnTo>
                  <a:cubicBezTo>
                    <a:pt x="112550" y="3212"/>
                    <a:pt x="112817" y="2944"/>
                    <a:pt x="113138" y="2944"/>
                  </a:cubicBezTo>
                  <a:close/>
                  <a:moveTo>
                    <a:pt x="125879" y="2944"/>
                  </a:moveTo>
                  <a:cubicBezTo>
                    <a:pt x="126200" y="2944"/>
                    <a:pt x="126468" y="3212"/>
                    <a:pt x="126468" y="3533"/>
                  </a:cubicBezTo>
                  <a:lnTo>
                    <a:pt x="126468" y="8324"/>
                  </a:lnTo>
                  <a:cubicBezTo>
                    <a:pt x="126468" y="8646"/>
                    <a:pt x="126200" y="8913"/>
                    <a:pt x="125879" y="8940"/>
                  </a:cubicBezTo>
                  <a:lnTo>
                    <a:pt x="122132" y="8940"/>
                  </a:lnTo>
                  <a:cubicBezTo>
                    <a:pt x="121810" y="8913"/>
                    <a:pt x="121543" y="8646"/>
                    <a:pt x="121543" y="8324"/>
                  </a:cubicBezTo>
                  <a:lnTo>
                    <a:pt x="121543" y="3533"/>
                  </a:lnTo>
                  <a:cubicBezTo>
                    <a:pt x="121543" y="3212"/>
                    <a:pt x="121810" y="2944"/>
                    <a:pt x="122132" y="2944"/>
                  </a:cubicBezTo>
                  <a:close/>
                  <a:moveTo>
                    <a:pt x="134872" y="2944"/>
                  </a:moveTo>
                  <a:cubicBezTo>
                    <a:pt x="135193" y="2944"/>
                    <a:pt x="135461" y="3212"/>
                    <a:pt x="135461" y="3533"/>
                  </a:cubicBezTo>
                  <a:lnTo>
                    <a:pt x="135461" y="8324"/>
                  </a:lnTo>
                  <a:cubicBezTo>
                    <a:pt x="135461" y="8646"/>
                    <a:pt x="135193" y="8913"/>
                    <a:pt x="134872" y="8940"/>
                  </a:cubicBezTo>
                  <a:lnTo>
                    <a:pt x="131125" y="8940"/>
                  </a:lnTo>
                  <a:cubicBezTo>
                    <a:pt x="130804" y="8913"/>
                    <a:pt x="130536" y="8646"/>
                    <a:pt x="130536" y="8324"/>
                  </a:cubicBezTo>
                  <a:lnTo>
                    <a:pt x="130536" y="3533"/>
                  </a:lnTo>
                  <a:cubicBezTo>
                    <a:pt x="130536" y="3212"/>
                    <a:pt x="130804" y="2944"/>
                    <a:pt x="131125" y="2944"/>
                  </a:cubicBezTo>
                  <a:close/>
                  <a:moveTo>
                    <a:pt x="143865" y="2944"/>
                  </a:moveTo>
                  <a:cubicBezTo>
                    <a:pt x="144187" y="2944"/>
                    <a:pt x="144454" y="3212"/>
                    <a:pt x="144454" y="3533"/>
                  </a:cubicBezTo>
                  <a:lnTo>
                    <a:pt x="144454" y="8324"/>
                  </a:lnTo>
                  <a:cubicBezTo>
                    <a:pt x="144454" y="8646"/>
                    <a:pt x="144187" y="8913"/>
                    <a:pt x="143865" y="8940"/>
                  </a:cubicBezTo>
                  <a:lnTo>
                    <a:pt x="140118" y="8940"/>
                  </a:lnTo>
                  <a:cubicBezTo>
                    <a:pt x="139797" y="8913"/>
                    <a:pt x="139529" y="8646"/>
                    <a:pt x="139529" y="8324"/>
                  </a:cubicBezTo>
                  <a:lnTo>
                    <a:pt x="139529" y="3533"/>
                  </a:lnTo>
                  <a:cubicBezTo>
                    <a:pt x="139529" y="3212"/>
                    <a:pt x="139797" y="2944"/>
                    <a:pt x="140118" y="2944"/>
                  </a:cubicBezTo>
                  <a:close/>
                  <a:moveTo>
                    <a:pt x="152859" y="2944"/>
                  </a:moveTo>
                  <a:cubicBezTo>
                    <a:pt x="153207" y="2944"/>
                    <a:pt x="153474" y="3212"/>
                    <a:pt x="153474" y="3533"/>
                  </a:cubicBezTo>
                  <a:lnTo>
                    <a:pt x="153474" y="8324"/>
                  </a:lnTo>
                  <a:cubicBezTo>
                    <a:pt x="153474" y="8646"/>
                    <a:pt x="153207" y="8913"/>
                    <a:pt x="152859" y="8940"/>
                  </a:cubicBezTo>
                  <a:lnTo>
                    <a:pt x="149138" y="8940"/>
                  </a:lnTo>
                  <a:cubicBezTo>
                    <a:pt x="148790" y="8913"/>
                    <a:pt x="148523" y="8646"/>
                    <a:pt x="148523" y="8324"/>
                  </a:cubicBezTo>
                  <a:lnTo>
                    <a:pt x="148523" y="3533"/>
                  </a:lnTo>
                  <a:cubicBezTo>
                    <a:pt x="148523" y="3212"/>
                    <a:pt x="148790" y="2944"/>
                    <a:pt x="149111" y="2944"/>
                  </a:cubicBezTo>
                  <a:close/>
                  <a:moveTo>
                    <a:pt x="161852" y="2944"/>
                  </a:moveTo>
                  <a:cubicBezTo>
                    <a:pt x="162200" y="2944"/>
                    <a:pt x="162467" y="3212"/>
                    <a:pt x="162467" y="3533"/>
                  </a:cubicBezTo>
                  <a:lnTo>
                    <a:pt x="162467" y="8324"/>
                  </a:lnTo>
                  <a:cubicBezTo>
                    <a:pt x="162467" y="8646"/>
                    <a:pt x="162200" y="8913"/>
                    <a:pt x="161852" y="8940"/>
                  </a:cubicBezTo>
                  <a:lnTo>
                    <a:pt x="158131" y="8940"/>
                  </a:lnTo>
                  <a:cubicBezTo>
                    <a:pt x="157783" y="8913"/>
                    <a:pt x="157516" y="8646"/>
                    <a:pt x="157516" y="8324"/>
                  </a:cubicBezTo>
                  <a:lnTo>
                    <a:pt x="157516" y="3533"/>
                  </a:lnTo>
                  <a:cubicBezTo>
                    <a:pt x="157516" y="3212"/>
                    <a:pt x="157783" y="2944"/>
                    <a:pt x="158131" y="2944"/>
                  </a:cubicBezTo>
                  <a:close/>
                  <a:moveTo>
                    <a:pt x="170845" y="2944"/>
                  </a:moveTo>
                  <a:cubicBezTo>
                    <a:pt x="171193" y="2944"/>
                    <a:pt x="171461" y="3212"/>
                    <a:pt x="171461" y="3533"/>
                  </a:cubicBezTo>
                  <a:lnTo>
                    <a:pt x="171461" y="8324"/>
                  </a:lnTo>
                  <a:cubicBezTo>
                    <a:pt x="171461" y="8646"/>
                    <a:pt x="171193" y="8913"/>
                    <a:pt x="170845" y="8940"/>
                  </a:cubicBezTo>
                  <a:lnTo>
                    <a:pt x="167125" y="8940"/>
                  </a:lnTo>
                  <a:cubicBezTo>
                    <a:pt x="166777" y="8913"/>
                    <a:pt x="166509" y="8646"/>
                    <a:pt x="166509" y="8324"/>
                  </a:cubicBezTo>
                  <a:lnTo>
                    <a:pt x="166509" y="3533"/>
                  </a:lnTo>
                  <a:cubicBezTo>
                    <a:pt x="166509" y="3212"/>
                    <a:pt x="166777" y="2944"/>
                    <a:pt x="167125" y="2944"/>
                  </a:cubicBezTo>
                  <a:close/>
                  <a:moveTo>
                    <a:pt x="179865" y="2944"/>
                  </a:moveTo>
                  <a:cubicBezTo>
                    <a:pt x="180186" y="2944"/>
                    <a:pt x="180454" y="3212"/>
                    <a:pt x="180454" y="3533"/>
                  </a:cubicBezTo>
                  <a:lnTo>
                    <a:pt x="180454" y="8324"/>
                  </a:lnTo>
                  <a:cubicBezTo>
                    <a:pt x="180454" y="8646"/>
                    <a:pt x="180186" y="8913"/>
                    <a:pt x="179865" y="8940"/>
                  </a:cubicBezTo>
                  <a:lnTo>
                    <a:pt x="176118" y="8940"/>
                  </a:lnTo>
                  <a:cubicBezTo>
                    <a:pt x="175770" y="8913"/>
                    <a:pt x="175502" y="8646"/>
                    <a:pt x="175502" y="8324"/>
                  </a:cubicBezTo>
                  <a:lnTo>
                    <a:pt x="175502" y="3533"/>
                  </a:lnTo>
                  <a:cubicBezTo>
                    <a:pt x="175502" y="3212"/>
                    <a:pt x="175770" y="2944"/>
                    <a:pt x="176118" y="2944"/>
                  </a:cubicBezTo>
                  <a:close/>
                  <a:moveTo>
                    <a:pt x="188858" y="2944"/>
                  </a:moveTo>
                  <a:cubicBezTo>
                    <a:pt x="189180" y="2944"/>
                    <a:pt x="189447" y="3212"/>
                    <a:pt x="189447" y="3533"/>
                  </a:cubicBezTo>
                  <a:lnTo>
                    <a:pt x="189447" y="8324"/>
                  </a:lnTo>
                  <a:cubicBezTo>
                    <a:pt x="189447" y="8646"/>
                    <a:pt x="189180" y="8913"/>
                    <a:pt x="188858" y="8940"/>
                  </a:cubicBezTo>
                  <a:lnTo>
                    <a:pt x="185111" y="8940"/>
                  </a:lnTo>
                  <a:cubicBezTo>
                    <a:pt x="184790" y="8913"/>
                    <a:pt x="184522" y="8646"/>
                    <a:pt x="184522" y="8324"/>
                  </a:cubicBezTo>
                  <a:lnTo>
                    <a:pt x="184496" y="3533"/>
                  </a:lnTo>
                  <a:cubicBezTo>
                    <a:pt x="184522" y="3212"/>
                    <a:pt x="184790" y="2944"/>
                    <a:pt x="185111" y="2944"/>
                  </a:cubicBezTo>
                  <a:close/>
                  <a:moveTo>
                    <a:pt x="197852" y="2944"/>
                  </a:moveTo>
                  <a:cubicBezTo>
                    <a:pt x="198173" y="2944"/>
                    <a:pt x="198440" y="3212"/>
                    <a:pt x="198440" y="3533"/>
                  </a:cubicBezTo>
                  <a:lnTo>
                    <a:pt x="198440" y="8324"/>
                  </a:lnTo>
                  <a:cubicBezTo>
                    <a:pt x="198440" y="8646"/>
                    <a:pt x="198173" y="8913"/>
                    <a:pt x="197852" y="8940"/>
                  </a:cubicBezTo>
                  <a:lnTo>
                    <a:pt x="194104" y="8940"/>
                  </a:lnTo>
                  <a:cubicBezTo>
                    <a:pt x="193783" y="8913"/>
                    <a:pt x="193516" y="8646"/>
                    <a:pt x="193516" y="8324"/>
                  </a:cubicBezTo>
                  <a:lnTo>
                    <a:pt x="193516" y="3533"/>
                  </a:lnTo>
                  <a:cubicBezTo>
                    <a:pt x="193516" y="3212"/>
                    <a:pt x="193783" y="2944"/>
                    <a:pt x="194104" y="2944"/>
                  </a:cubicBezTo>
                  <a:close/>
                  <a:moveTo>
                    <a:pt x="206845" y="2944"/>
                  </a:moveTo>
                  <a:cubicBezTo>
                    <a:pt x="207166" y="2944"/>
                    <a:pt x="207434" y="3212"/>
                    <a:pt x="207434" y="3533"/>
                  </a:cubicBezTo>
                  <a:lnTo>
                    <a:pt x="207434" y="8324"/>
                  </a:lnTo>
                  <a:cubicBezTo>
                    <a:pt x="207434" y="8646"/>
                    <a:pt x="207166" y="8913"/>
                    <a:pt x="206845" y="8940"/>
                  </a:cubicBezTo>
                  <a:lnTo>
                    <a:pt x="203098" y="8940"/>
                  </a:lnTo>
                  <a:cubicBezTo>
                    <a:pt x="202777" y="8913"/>
                    <a:pt x="202509" y="8646"/>
                    <a:pt x="202509" y="8324"/>
                  </a:cubicBezTo>
                  <a:lnTo>
                    <a:pt x="202509" y="3533"/>
                  </a:lnTo>
                  <a:cubicBezTo>
                    <a:pt x="202509" y="3212"/>
                    <a:pt x="202777" y="2944"/>
                    <a:pt x="203098" y="2944"/>
                  </a:cubicBezTo>
                  <a:close/>
                  <a:moveTo>
                    <a:pt x="215838" y="2944"/>
                  </a:moveTo>
                  <a:cubicBezTo>
                    <a:pt x="216159" y="2944"/>
                    <a:pt x="216427" y="3212"/>
                    <a:pt x="216427" y="3533"/>
                  </a:cubicBezTo>
                  <a:lnTo>
                    <a:pt x="216427" y="8324"/>
                  </a:lnTo>
                  <a:cubicBezTo>
                    <a:pt x="216427" y="8646"/>
                    <a:pt x="216159" y="8913"/>
                    <a:pt x="215838" y="8940"/>
                  </a:cubicBezTo>
                  <a:lnTo>
                    <a:pt x="212091" y="8940"/>
                  </a:lnTo>
                  <a:cubicBezTo>
                    <a:pt x="211770" y="8913"/>
                    <a:pt x="211502" y="8646"/>
                    <a:pt x="211502" y="8324"/>
                  </a:cubicBezTo>
                  <a:lnTo>
                    <a:pt x="211502" y="3533"/>
                  </a:lnTo>
                  <a:cubicBezTo>
                    <a:pt x="211502" y="3212"/>
                    <a:pt x="211770" y="2944"/>
                    <a:pt x="212091" y="2944"/>
                  </a:cubicBezTo>
                  <a:close/>
                  <a:moveTo>
                    <a:pt x="224831" y="2944"/>
                  </a:moveTo>
                  <a:cubicBezTo>
                    <a:pt x="225153" y="2944"/>
                    <a:pt x="225420" y="3212"/>
                    <a:pt x="225420" y="3533"/>
                  </a:cubicBezTo>
                  <a:lnTo>
                    <a:pt x="225420" y="8324"/>
                  </a:lnTo>
                  <a:cubicBezTo>
                    <a:pt x="225420" y="8646"/>
                    <a:pt x="225153" y="8913"/>
                    <a:pt x="224831" y="8940"/>
                  </a:cubicBezTo>
                  <a:lnTo>
                    <a:pt x="221084" y="8940"/>
                  </a:lnTo>
                  <a:cubicBezTo>
                    <a:pt x="220763" y="8913"/>
                    <a:pt x="220495" y="8646"/>
                    <a:pt x="220495" y="8324"/>
                  </a:cubicBezTo>
                  <a:lnTo>
                    <a:pt x="220495" y="3533"/>
                  </a:lnTo>
                  <a:cubicBezTo>
                    <a:pt x="220495" y="3212"/>
                    <a:pt x="220763" y="2944"/>
                    <a:pt x="221084" y="2944"/>
                  </a:cubicBezTo>
                  <a:close/>
                  <a:moveTo>
                    <a:pt x="233825" y="2944"/>
                  </a:moveTo>
                  <a:cubicBezTo>
                    <a:pt x="234146" y="2944"/>
                    <a:pt x="234414" y="3212"/>
                    <a:pt x="234414" y="3533"/>
                  </a:cubicBezTo>
                  <a:lnTo>
                    <a:pt x="234414" y="8324"/>
                  </a:lnTo>
                  <a:cubicBezTo>
                    <a:pt x="234414" y="8646"/>
                    <a:pt x="234146" y="8913"/>
                    <a:pt x="233825" y="8940"/>
                  </a:cubicBezTo>
                  <a:lnTo>
                    <a:pt x="230077" y="8940"/>
                  </a:lnTo>
                  <a:cubicBezTo>
                    <a:pt x="229756" y="8913"/>
                    <a:pt x="229489" y="8646"/>
                    <a:pt x="229489" y="8324"/>
                  </a:cubicBezTo>
                  <a:lnTo>
                    <a:pt x="229489" y="3533"/>
                  </a:lnTo>
                  <a:cubicBezTo>
                    <a:pt x="229489" y="3212"/>
                    <a:pt x="229756" y="2944"/>
                    <a:pt x="230077" y="2944"/>
                  </a:cubicBezTo>
                  <a:close/>
                  <a:moveTo>
                    <a:pt x="242818" y="2944"/>
                  </a:moveTo>
                  <a:cubicBezTo>
                    <a:pt x="243166" y="2944"/>
                    <a:pt x="243407" y="3212"/>
                    <a:pt x="243434" y="3533"/>
                  </a:cubicBezTo>
                  <a:lnTo>
                    <a:pt x="243434" y="8324"/>
                  </a:lnTo>
                  <a:cubicBezTo>
                    <a:pt x="243407" y="8646"/>
                    <a:pt x="243166" y="8913"/>
                    <a:pt x="242818" y="8940"/>
                  </a:cubicBezTo>
                  <a:lnTo>
                    <a:pt x="239071" y="8940"/>
                  </a:lnTo>
                  <a:cubicBezTo>
                    <a:pt x="238750" y="8913"/>
                    <a:pt x="238482" y="8646"/>
                    <a:pt x="238482" y="8324"/>
                  </a:cubicBezTo>
                  <a:lnTo>
                    <a:pt x="238482" y="3533"/>
                  </a:lnTo>
                  <a:cubicBezTo>
                    <a:pt x="238482" y="3212"/>
                    <a:pt x="238750" y="2944"/>
                    <a:pt x="239071" y="2944"/>
                  </a:cubicBezTo>
                  <a:close/>
                  <a:moveTo>
                    <a:pt x="251811" y="2944"/>
                  </a:moveTo>
                  <a:cubicBezTo>
                    <a:pt x="252159" y="2944"/>
                    <a:pt x="252427" y="3212"/>
                    <a:pt x="252427" y="3533"/>
                  </a:cubicBezTo>
                  <a:lnTo>
                    <a:pt x="252427" y="8324"/>
                  </a:lnTo>
                  <a:cubicBezTo>
                    <a:pt x="252427" y="8646"/>
                    <a:pt x="252159" y="8913"/>
                    <a:pt x="251811" y="8940"/>
                  </a:cubicBezTo>
                  <a:lnTo>
                    <a:pt x="248091" y="8940"/>
                  </a:lnTo>
                  <a:cubicBezTo>
                    <a:pt x="247743" y="8913"/>
                    <a:pt x="247475" y="8646"/>
                    <a:pt x="247475" y="8324"/>
                  </a:cubicBezTo>
                  <a:lnTo>
                    <a:pt x="247475" y="3533"/>
                  </a:lnTo>
                  <a:cubicBezTo>
                    <a:pt x="247475" y="3212"/>
                    <a:pt x="247743" y="2944"/>
                    <a:pt x="248091" y="2944"/>
                  </a:cubicBezTo>
                  <a:close/>
                  <a:moveTo>
                    <a:pt x="260804" y="2944"/>
                  </a:moveTo>
                  <a:cubicBezTo>
                    <a:pt x="261152" y="2944"/>
                    <a:pt x="261420" y="3212"/>
                    <a:pt x="261420" y="3533"/>
                  </a:cubicBezTo>
                  <a:lnTo>
                    <a:pt x="261420" y="8324"/>
                  </a:lnTo>
                  <a:cubicBezTo>
                    <a:pt x="261420" y="8646"/>
                    <a:pt x="261152" y="8913"/>
                    <a:pt x="260804" y="8940"/>
                  </a:cubicBezTo>
                  <a:lnTo>
                    <a:pt x="257084" y="8940"/>
                  </a:lnTo>
                  <a:cubicBezTo>
                    <a:pt x="256736" y="8913"/>
                    <a:pt x="256468" y="8646"/>
                    <a:pt x="256468" y="8324"/>
                  </a:cubicBezTo>
                  <a:lnTo>
                    <a:pt x="256468" y="3533"/>
                  </a:lnTo>
                  <a:cubicBezTo>
                    <a:pt x="256468" y="3212"/>
                    <a:pt x="256736" y="2944"/>
                    <a:pt x="257084" y="2944"/>
                  </a:cubicBezTo>
                  <a:close/>
                  <a:moveTo>
                    <a:pt x="53852" y="12901"/>
                  </a:moveTo>
                  <a:cubicBezTo>
                    <a:pt x="54200" y="12901"/>
                    <a:pt x="54495" y="13196"/>
                    <a:pt x="54522" y="13570"/>
                  </a:cubicBezTo>
                  <a:lnTo>
                    <a:pt x="54522" y="54388"/>
                  </a:lnTo>
                  <a:cubicBezTo>
                    <a:pt x="54495" y="54763"/>
                    <a:pt x="54200" y="55057"/>
                    <a:pt x="53852" y="55057"/>
                  </a:cubicBezTo>
                  <a:lnTo>
                    <a:pt x="5273" y="55057"/>
                  </a:lnTo>
                  <a:cubicBezTo>
                    <a:pt x="4898" y="55057"/>
                    <a:pt x="4604" y="54763"/>
                    <a:pt x="4604" y="54388"/>
                  </a:cubicBezTo>
                  <a:lnTo>
                    <a:pt x="4604" y="13570"/>
                  </a:lnTo>
                  <a:cubicBezTo>
                    <a:pt x="4604" y="13196"/>
                    <a:pt x="4898" y="12901"/>
                    <a:pt x="5273" y="12901"/>
                  </a:cubicBezTo>
                  <a:close/>
                  <a:moveTo>
                    <a:pt x="107812" y="12901"/>
                  </a:moveTo>
                  <a:cubicBezTo>
                    <a:pt x="108187" y="12901"/>
                    <a:pt x="108481" y="13196"/>
                    <a:pt x="108481" y="13570"/>
                  </a:cubicBezTo>
                  <a:lnTo>
                    <a:pt x="108481" y="54388"/>
                  </a:lnTo>
                  <a:cubicBezTo>
                    <a:pt x="108481" y="54763"/>
                    <a:pt x="108187" y="55057"/>
                    <a:pt x="107812" y="55057"/>
                  </a:cubicBezTo>
                  <a:lnTo>
                    <a:pt x="59232" y="55057"/>
                  </a:lnTo>
                  <a:cubicBezTo>
                    <a:pt x="58858" y="55057"/>
                    <a:pt x="58563" y="54763"/>
                    <a:pt x="58563" y="54388"/>
                  </a:cubicBezTo>
                  <a:lnTo>
                    <a:pt x="58563" y="13570"/>
                  </a:lnTo>
                  <a:cubicBezTo>
                    <a:pt x="58563" y="13196"/>
                    <a:pt x="58858" y="12901"/>
                    <a:pt x="59232" y="12901"/>
                  </a:cubicBezTo>
                  <a:close/>
                  <a:moveTo>
                    <a:pt x="161798" y="12901"/>
                  </a:moveTo>
                  <a:cubicBezTo>
                    <a:pt x="162146" y="12901"/>
                    <a:pt x="162467" y="13196"/>
                    <a:pt x="162467" y="13570"/>
                  </a:cubicBezTo>
                  <a:lnTo>
                    <a:pt x="162467" y="54388"/>
                  </a:lnTo>
                  <a:cubicBezTo>
                    <a:pt x="162467" y="54763"/>
                    <a:pt x="162146" y="55057"/>
                    <a:pt x="161798" y="55057"/>
                  </a:cubicBezTo>
                  <a:lnTo>
                    <a:pt x="113219" y="55057"/>
                  </a:lnTo>
                  <a:cubicBezTo>
                    <a:pt x="112844" y="55057"/>
                    <a:pt x="112550" y="54763"/>
                    <a:pt x="112550" y="54388"/>
                  </a:cubicBezTo>
                  <a:lnTo>
                    <a:pt x="112550" y="13570"/>
                  </a:lnTo>
                  <a:cubicBezTo>
                    <a:pt x="112550" y="13196"/>
                    <a:pt x="112844" y="12901"/>
                    <a:pt x="113219" y="12901"/>
                  </a:cubicBezTo>
                  <a:close/>
                  <a:moveTo>
                    <a:pt x="215758" y="12901"/>
                  </a:moveTo>
                  <a:cubicBezTo>
                    <a:pt x="216133" y="12901"/>
                    <a:pt x="216427" y="13196"/>
                    <a:pt x="216427" y="13570"/>
                  </a:cubicBezTo>
                  <a:lnTo>
                    <a:pt x="216427" y="54388"/>
                  </a:lnTo>
                  <a:cubicBezTo>
                    <a:pt x="216427" y="54763"/>
                    <a:pt x="216133" y="55057"/>
                    <a:pt x="215758" y="55057"/>
                  </a:cubicBezTo>
                  <a:lnTo>
                    <a:pt x="167178" y="55057"/>
                  </a:lnTo>
                  <a:cubicBezTo>
                    <a:pt x="166830" y="55057"/>
                    <a:pt x="166509" y="54763"/>
                    <a:pt x="166509" y="54388"/>
                  </a:cubicBezTo>
                  <a:lnTo>
                    <a:pt x="166509" y="13570"/>
                  </a:lnTo>
                  <a:cubicBezTo>
                    <a:pt x="166509" y="13196"/>
                    <a:pt x="166830" y="12901"/>
                    <a:pt x="167178" y="12901"/>
                  </a:cubicBezTo>
                  <a:close/>
                  <a:moveTo>
                    <a:pt x="8940" y="60169"/>
                  </a:moveTo>
                  <a:cubicBezTo>
                    <a:pt x="9261" y="60169"/>
                    <a:pt x="9529" y="60437"/>
                    <a:pt x="9529" y="60758"/>
                  </a:cubicBezTo>
                  <a:lnTo>
                    <a:pt x="9529" y="65549"/>
                  </a:lnTo>
                  <a:cubicBezTo>
                    <a:pt x="9529" y="65871"/>
                    <a:pt x="9261" y="66138"/>
                    <a:pt x="8940" y="66138"/>
                  </a:cubicBezTo>
                  <a:lnTo>
                    <a:pt x="5193" y="66138"/>
                  </a:lnTo>
                  <a:cubicBezTo>
                    <a:pt x="4871" y="66138"/>
                    <a:pt x="4604" y="65871"/>
                    <a:pt x="4604" y="65549"/>
                  </a:cubicBezTo>
                  <a:lnTo>
                    <a:pt x="4604" y="60758"/>
                  </a:lnTo>
                  <a:cubicBezTo>
                    <a:pt x="4604" y="60437"/>
                    <a:pt x="4871" y="60169"/>
                    <a:pt x="5193" y="60169"/>
                  </a:cubicBezTo>
                  <a:close/>
                  <a:moveTo>
                    <a:pt x="17933" y="60169"/>
                  </a:moveTo>
                  <a:cubicBezTo>
                    <a:pt x="18254" y="60169"/>
                    <a:pt x="18522" y="60437"/>
                    <a:pt x="18522" y="60758"/>
                  </a:cubicBezTo>
                  <a:lnTo>
                    <a:pt x="18522" y="65549"/>
                  </a:lnTo>
                  <a:cubicBezTo>
                    <a:pt x="18522" y="65871"/>
                    <a:pt x="18254" y="66138"/>
                    <a:pt x="17933" y="66138"/>
                  </a:cubicBezTo>
                  <a:lnTo>
                    <a:pt x="14186" y="66138"/>
                  </a:lnTo>
                  <a:cubicBezTo>
                    <a:pt x="13865" y="66138"/>
                    <a:pt x="13597" y="65871"/>
                    <a:pt x="13597" y="65549"/>
                  </a:cubicBezTo>
                  <a:lnTo>
                    <a:pt x="13597" y="60758"/>
                  </a:lnTo>
                  <a:cubicBezTo>
                    <a:pt x="13597" y="60437"/>
                    <a:pt x="13865" y="60169"/>
                    <a:pt x="14186" y="60169"/>
                  </a:cubicBezTo>
                  <a:close/>
                  <a:moveTo>
                    <a:pt x="26926" y="60169"/>
                  </a:moveTo>
                  <a:cubicBezTo>
                    <a:pt x="27247" y="60169"/>
                    <a:pt x="27515" y="60437"/>
                    <a:pt x="27515" y="60758"/>
                  </a:cubicBezTo>
                  <a:lnTo>
                    <a:pt x="27515" y="65549"/>
                  </a:lnTo>
                  <a:cubicBezTo>
                    <a:pt x="27515" y="65871"/>
                    <a:pt x="27247" y="66138"/>
                    <a:pt x="26926" y="66138"/>
                  </a:cubicBezTo>
                  <a:lnTo>
                    <a:pt x="23179" y="66138"/>
                  </a:lnTo>
                  <a:cubicBezTo>
                    <a:pt x="22858" y="66138"/>
                    <a:pt x="22590" y="65871"/>
                    <a:pt x="22590" y="65549"/>
                  </a:cubicBezTo>
                  <a:lnTo>
                    <a:pt x="22590" y="60758"/>
                  </a:lnTo>
                  <a:cubicBezTo>
                    <a:pt x="22590" y="60437"/>
                    <a:pt x="22858" y="60169"/>
                    <a:pt x="23179" y="60169"/>
                  </a:cubicBezTo>
                  <a:close/>
                  <a:moveTo>
                    <a:pt x="35919" y="60169"/>
                  </a:moveTo>
                  <a:cubicBezTo>
                    <a:pt x="36241" y="60169"/>
                    <a:pt x="36508" y="60437"/>
                    <a:pt x="36508" y="60758"/>
                  </a:cubicBezTo>
                  <a:lnTo>
                    <a:pt x="36508" y="65549"/>
                  </a:lnTo>
                  <a:cubicBezTo>
                    <a:pt x="36508" y="65871"/>
                    <a:pt x="36241" y="66138"/>
                    <a:pt x="35919" y="66138"/>
                  </a:cubicBezTo>
                  <a:lnTo>
                    <a:pt x="32172" y="66138"/>
                  </a:lnTo>
                  <a:cubicBezTo>
                    <a:pt x="31851" y="66138"/>
                    <a:pt x="31583" y="65871"/>
                    <a:pt x="31583" y="65549"/>
                  </a:cubicBezTo>
                  <a:lnTo>
                    <a:pt x="31583" y="60758"/>
                  </a:lnTo>
                  <a:cubicBezTo>
                    <a:pt x="31583" y="60437"/>
                    <a:pt x="31851" y="60169"/>
                    <a:pt x="32172" y="60169"/>
                  </a:cubicBezTo>
                  <a:close/>
                  <a:moveTo>
                    <a:pt x="44913" y="60169"/>
                  </a:moveTo>
                  <a:cubicBezTo>
                    <a:pt x="45234" y="60169"/>
                    <a:pt x="45502" y="60437"/>
                    <a:pt x="45502" y="60758"/>
                  </a:cubicBezTo>
                  <a:lnTo>
                    <a:pt x="45502" y="65549"/>
                  </a:lnTo>
                  <a:cubicBezTo>
                    <a:pt x="45502" y="65871"/>
                    <a:pt x="45234" y="66138"/>
                    <a:pt x="44913" y="66138"/>
                  </a:cubicBezTo>
                  <a:lnTo>
                    <a:pt x="41166" y="66138"/>
                  </a:lnTo>
                  <a:cubicBezTo>
                    <a:pt x="40844" y="66138"/>
                    <a:pt x="40577" y="65871"/>
                    <a:pt x="40577" y="65549"/>
                  </a:cubicBezTo>
                  <a:lnTo>
                    <a:pt x="40577" y="60758"/>
                  </a:lnTo>
                  <a:cubicBezTo>
                    <a:pt x="40577" y="60437"/>
                    <a:pt x="40844" y="60169"/>
                    <a:pt x="41166" y="60169"/>
                  </a:cubicBezTo>
                  <a:close/>
                  <a:moveTo>
                    <a:pt x="53906" y="60169"/>
                  </a:moveTo>
                  <a:cubicBezTo>
                    <a:pt x="54227" y="60169"/>
                    <a:pt x="54495" y="60437"/>
                    <a:pt x="54522" y="60758"/>
                  </a:cubicBezTo>
                  <a:lnTo>
                    <a:pt x="54522" y="65549"/>
                  </a:lnTo>
                  <a:cubicBezTo>
                    <a:pt x="54495" y="65871"/>
                    <a:pt x="54227" y="66138"/>
                    <a:pt x="53906" y="66138"/>
                  </a:cubicBezTo>
                  <a:lnTo>
                    <a:pt x="50159" y="66138"/>
                  </a:lnTo>
                  <a:cubicBezTo>
                    <a:pt x="49838" y="66138"/>
                    <a:pt x="49570" y="65871"/>
                    <a:pt x="49570" y="65549"/>
                  </a:cubicBezTo>
                  <a:lnTo>
                    <a:pt x="49570" y="60758"/>
                  </a:lnTo>
                  <a:cubicBezTo>
                    <a:pt x="49570" y="60437"/>
                    <a:pt x="49838" y="60169"/>
                    <a:pt x="50159" y="60169"/>
                  </a:cubicBezTo>
                  <a:close/>
                  <a:moveTo>
                    <a:pt x="62899" y="60169"/>
                  </a:moveTo>
                  <a:cubicBezTo>
                    <a:pt x="63247" y="60169"/>
                    <a:pt x="63515" y="60437"/>
                    <a:pt x="63515" y="60758"/>
                  </a:cubicBezTo>
                  <a:lnTo>
                    <a:pt x="63515" y="65549"/>
                  </a:lnTo>
                  <a:cubicBezTo>
                    <a:pt x="63515" y="65871"/>
                    <a:pt x="63247" y="66138"/>
                    <a:pt x="62899" y="66138"/>
                  </a:cubicBezTo>
                  <a:lnTo>
                    <a:pt x="59179" y="66138"/>
                  </a:lnTo>
                  <a:cubicBezTo>
                    <a:pt x="58831" y="66138"/>
                    <a:pt x="58563" y="65871"/>
                    <a:pt x="58563" y="65549"/>
                  </a:cubicBezTo>
                  <a:lnTo>
                    <a:pt x="58563" y="60758"/>
                  </a:lnTo>
                  <a:cubicBezTo>
                    <a:pt x="58563" y="60437"/>
                    <a:pt x="58831" y="60169"/>
                    <a:pt x="59179" y="60169"/>
                  </a:cubicBezTo>
                  <a:close/>
                  <a:moveTo>
                    <a:pt x="71893" y="60169"/>
                  </a:moveTo>
                  <a:cubicBezTo>
                    <a:pt x="72240" y="60169"/>
                    <a:pt x="72508" y="60437"/>
                    <a:pt x="72508" y="60758"/>
                  </a:cubicBezTo>
                  <a:lnTo>
                    <a:pt x="72508" y="65549"/>
                  </a:lnTo>
                  <a:cubicBezTo>
                    <a:pt x="72508" y="65871"/>
                    <a:pt x="72240" y="66138"/>
                    <a:pt x="71893" y="66138"/>
                  </a:cubicBezTo>
                  <a:lnTo>
                    <a:pt x="68172" y="66138"/>
                  </a:lnTo>
                  <a:cubicBezTo>
                    <a:pt x="67824" y="66138"/>
                    <a:pt x="67556" y="65871"/>
                    <a:pt x="67556" y="65549"/>
                  </a:cubicBezTo>
                  <a:lnTo>
                    <a:pt x="67556" y="60758"/>
                  </a:lnTo>
                  <a:cubicBezTo>
                    <a:pt x="67556" y="60437"/>
                    <a:pt x="67824" y="60169"/>
                    <a:pt x="68172" y="60169"/>
                  </a:cubicBezTo>
                  <a:close/>
                  <a:moveTo>
                    <a:pt x="80913" y="60169"/>
                  </a:moveTo>
                  <a:cubicBezTo>
                    <a:pt x="81234" y="60169"/>
                    <a:pt x="81501" y="60437"/>
                    <a:pt x="81501" y="60758"/>
                  </a:cubicBezTo>
                  <a:lnTo>
                    <a:pt x="81501" y="65549"/>
                  </a:lnTo>
                  <a:cubicBezTo>
                    <a:pt x="81501" y="65871"/>
                    <a:pt x="81234" y="66138"/>
                    <a:pt x="80913" y="66138"/>
                  </a:cubicBezTo>
                  <a:lnTo>
                    <a:pt x="77165" y="66138"/>
                  </a:lnTo>
                  <a:cubicBezTo>
                    <a:pt x="76817" y="66138"/>
                    <a:pt x="76550" y="65871"/>
                    <a:pt x="76550" y="65549"/>
                  </a:cubicBezTo>
                  <a:lnTo>
                    <a:pt x="76550" y="60758"/>
                  </a:lnTo>
                  <a:cubicBezTo>
                    <a:pt x="76550" y="60437"/>
                    <a:pt x="76817" y="60169"/>
                    <a:pt x="77165" y="60169"/>
                  </a:cubicBezTo>
                  <a:close/>
                  <a:moveTo>
                    <a:pt x="89906" y="60169"/>
                  </a:moveTo>
                  <a:cubicBezTo>
                    <a:pt x="90227" y="60169"/>
                    <a:pt x="90495" y="60437"/>
                    <a:pt x="90495" y="60758"/>
                  </a:cubicBezTo>
                  <a:lnTo>
                    <a:pt x="90495" y="65549"/>
                  </a:lnTo>
                  <a:cubicBezTo>
                    <a:pt x="90495" y="65871"/>
                    <a:pt x="90227" y="66138"/>
                    <a:pt x="89906" y="66138"/>
                  </a:cubicBezTo>
                  <a:lnTo>
                    <a:pt x="86159" y="66138"/>
                  </a:lnTo>
                  <a:cubicBezTo>
                    <a:pt x="85811" y="66138"/>
                    <a:pt x="85543" y="65871"/>
                    <a:pt x="85543" y="65549"/>
                  </a:cubicBezTo>
                  <a:lnTo>
                    <a:pt x="85543" y="60758"/>
                  </a:lnTo>
                  <a:cubicBezTo>
                    <a:pt x="85543" y="60437"/>
                    <a:pt x="85811" y="60169"/>
                    <a:pt x="86159" y="60169"/>
                  </a:cubicBezTo>
                  <a:close/>
                  <a:moveTo>
                    <a:pt x="98899" y="60169"/>
                  </a:moveTo>
                  <a:cubicBezTo>
                    <a:pt x="99220" y="60169"/>
                    <a:pt x="99488" y="60437"/>
                    <a:pt x="99488" y="60758"/>
                  </a:cubicBezTo>
                  <a:lnTo>
                    <a:pt x="99488" y="65549"/>
                  </a:lnTo>
                  <a:cubicBezTo>
                    <a:pt x="99488" y="65871"/>
                    <a:pt x="99220" y="66138"/>
                    <a:pt x="98899" y="66138"/>
                  </a:cubicBezTo>
                  <a:lnTo>
                    <a:pt x="95152" y="66138"/>
                  </a:lnTo>
                  <a:cubicBezTo>
                    <a:pt x="94831" y="66138"/>
                    <a:pt x="94563" y="65871"/>
                    <a:pt x="94563" y="65549"/>
                  </a:cubicBezTo>
                  <a:lnTo>
                    <a:pt x="94563" y="60758"/>
                  </a:lnTo>
                  <a:cubicBezTo>
                    <a:pt x="94563" y="60437"/>
                    <a:pt x="94831" y="60169"/>
                    <a:pt x="95152" y="60169"/>
                  </a:cubicBezTo>
                  <a:close/>
                  <a:moveTo>
                    <a:pt x="107892" y="60169"/>
                  </a:moveTo>
                  <a:cubicBezTo>
                    <a:pt x="108213" y="60169"/>
                    <a:pt x="108481" y="60437"/>
                    <a:pt x="108481" y="60758"/>
                  </a:cubicBezTo>
                  <a:lnTo>
                    <a:pt x="108481" y="65549"/>
                  </a:lnTo>
                  <a:cubicBezTo>
                    <a:pt x="108481" y="65871"/>
                    <a:pt x="108213" y="66138"/>
                    <a:pt x="107892" y="66138"/>
                  </a:cubicBezTo>
                  <a:lnTo>
                    <a:pt x="104145" y="66138"/>
                  </a:lnTo>
                  <a:cubicBezTo>
                    <a:pt x="103824" y="66138"/>
                    <a:pt x="103556" y="65871"/>
                    <a:pt x="103556" y="65549"/>
                  </a:cubicBezTo>
                  <a:lnTo>
                    <a:pt x="103556" y="60758"/>
                  </a:lnTo>
                  <a:cubicBezTo>
                    <a:pt x="103556" y="60437"/>
                    <a:pt x="103824" y="60169"/>
                    <a:pt x="104145" y="60169"/>
                  </a:cubicBezTo>
                  <a:close/>
                  <a:moveTo>
                    <a:pt x="116886" y="60169"/>
                  </a:moveTo>
                  <a:cubicBezTo>
                    <a:pt x="117207" y="60169"/>
                    <a:pt x="117474" y="60437"/>
                    <a:pt x="117474" y="60758"/>
                  </a:cubicBezTo>
                  <a:lnTo>
                    <a:pt x="117474" y="65549"/>
                  </a:lnTo>
                  <a:cubicBezTo>
                    <a:pt x="117474" y="65871"/>
                    <a:pt x="117207" y="66138"/>
                    <a:pt x="116886" y="66138"/>
                  </a:cubicBezTo>
                  <a:lnTo>
                    <a:pt x="113138" y="66138"/>
                  </a:lnTo>
                  <a:cubicBezTo>
                    <a:pt x="112817" y="66138"/>
                    <a:pt x="112550" y="65871"/>
                    <a:pt x="112550" y="65549"/>
                  </a:cubicBezTo>
                  <a:lnTo>
                    <a:pt x="112550" y="60758"/>
                  </a:lnTo>
                  <a:cubicBezTo>
                    <a:pt x="112550" y="60437"/>
                    <a:pt x="112817" y="60169"/>
                    <a:pt x="113138" y="60169"/>
                  </a:cubicBezTo>
                  <a:close/>
                  <a:moveTo>
                    <a:pt x="125879" y="60169"/>
                  </a:moveTo>
                  <a:cubicBezTo>
                    <a:pt x="126200" y="60169"/>
                    <a:pt x="126468" y="60437"/>
                    <a:pt x="126468" y="60758"/>
                  </a:cubicBezTo>
                  <a:lnTo>
                    <a:pt x="126468" y="65549"/>
                  </a:lnTo>
                  <a:cubicBezTo>
                    <a:pt x="126468" y="65871"/>
                    <a:pt x="126200" y="66138"/>
                    <a:pt x="125879" y="66138"/>
                  </a:cubicBezTo>
                  <a:lnTo>
                    <a:pt x="122132" y="66138"/>
                  </a:lnTo>
                  <a:cubicBezTo>
                    <a:pt x="121810" y="66138"/>
                    <a:pt x="121543" y="65871"/>
                    <a:pt x="121543" y="65549"/>
                  </a:cubicBezTo>
                  <a:lnTo>
                    <a:pt x="121543" y="60758"/>
                  </a:lnTo>
                  <a:cubicBezTo>
                    <a:pt x="121543" y="60437"/>
                    <a:pt x="121810" y="60169"/>
                    <a:pt x="122132" y="60169"/>
                  </a:cubicBezTo>
                  <a:close/>
                  <a:moveTo>
                    <a:pt x="134872" y="60169"/>
                  </a:moveTo>
                  <a:cubicBezTo>
                    <a:pt x="135193" y="60169"/>
                    <a:pt x="135461" y="60437"/>
                    <a:pt x="135461" y="60758"/>
                  </a:cubicBezTo>
                  <a:lnTo>
                    <a:pt x="135461" y="65549"/>
                  </a:lnTo>
                  <a:cubicBezTo>
                    <a:pt x="135461" y="65871"/>
                    <a:pt x="135193" y="66138"/>
                    <a:pt x="134872" y="66138"/>
                  </a:cubicBezTo>
                  <a:lnTo>
                    <a:pt x="131125" y="66138"/>
                  </a:lnTo>
                  <a:cubicBezTo>
                    <a:pt x="130804" y="66138"/>
                    <a:pt x="130536" y="65871"/>
                    <a:pt x="130536" y="65549"/>
                  </a:cubicBezTo>
                  <a:lnTo>
                    <a:pt x="130536" y="60758"/>
                  </a:lnTo>
                  <a:cubicBezTo>
                    <a:pt x="130536" y="60437"/>
                    <a:pt x="130804" y="60169"/>
                    <a:pt x="131125" y="60169"/>
                  </a:cubicBezTo>
                  <a:close/>
                  <a:moveTo>
                    <a:pt x="143865" y="60169"/>
                  </a:moveTo>
                  <a:cubicBezTo>
                    <a:pt x="144187" y="60169"/>
                    <a:pt x="144454" y="60437"/>
                    <a:pt x="144454" y="60758"/>
                  </a:cubicBezTo>
                  <a:lnTo>
                    <a:pt x="144454" y="65549"/>
                  </a:lnTo>
                  <a:cubicBezTo>
                    <a:pt x="144454" y="65871"/>
                    <a:pt x="144187" y="66138"/>
                    <a:pt x="143865" y="66138"/>
                  </a:cubicBezTo>
                  <a:lnTo>
                    <a:pt x="140118" y="66138"/>
                  </a:lnTo>
                  <a:cubicBezTo>
                    <a:pt x="139797" y="66138"/>
                    <a:pt x="139529" y="65871"/>
                    <a:pt x="139529" y="65549"/>
                  </a:cubicBezTo>
                  <a:lnTo>
                    <a:pt x="139529" y="60758"/>
                  </a:lnTo>
                  <a:cubicBezTo>
                    <a:pt x="139529" y="60437"/>
                    <a:pt x="139797" y="60169"/>
                    <a:pt x="140118" y="60169"/>
                  </a:cubicBezTo>
                  <a:close/>
                  <a:moveTo>
                    <a:pt x="152859" y="60169"/>
                  </a:moveTo>
                  <a:cubicBezTo>
                    <a:pt x="153207" y="60169"/>
                    <a:pt x="153474" y="60437"/>
                    <a:pt x="153474" y="60758"/>
                  </a:cubicBezTo>
                  <a:lnTo>
                    <a:pt x="153474" y="65549"/>
                  </a:lnTo>
                  <a:cubicBezTo>
                    <a:pt x="153474" y="65871"/>
                    <a:pt x="153207" y="66138"/>
                    <a:pt x="152859" y="66138"/>
                  </a:cubicBezTo>
                  <a:lnTo>
                    <a:pt x="149138" y="66138"/>
                  </a:lnTo>
                  <a:cubicBezTo>
                    <a:pt x="148790" y="66138"/>
                    <a:pt x="148523" y="65871"/>
                    <a:pt x="148523" y="65549"/>
                  </a:cubicBezTo>
                  <a:lnTo>
                    <a:pt x="148523" y="60758"/>
                  </a:lnTo>
                  <a:cubicBezTo>
                    <a:pt x="148523" y="60437"/>
                    <a:pt x="148790" y="60169"/>
                    <a:pt x="149138" y="60169"/>
                  </a:cubicBezTo>
                  <a:close/>
                  <a:moveTo>
                    <a:pt x="161852" y="60169"/>
                  </a:moveTo>
                  <a:cubicBezTo>
                    <a:pt x="162200" y="60169"/>
                    <a:pt x="162467" y="60437"/>
                    <a:pt x="162467" y="60758"/>
                  </a:cubicBezTo>
                  <a:lnTo>
                    <a:pt x="162467" y="65549"/>
                  </a:lnTo>
                  <a:cubicBezTo>
                    <a:pt x="162467" y="65871"/>
                    <a:pt x="162200" y="66138"/>
                    <a:pt x="161852" y="66138"/>
                  </a:cubicBezTo>
                  <a:lnTo>
                    <a:pt x="158131" y="66138"/>
                  </a:lnTo>
                  <a:cubicBezTo>
                    <a:pt x="157783" y="66138"/>
                    <a:pt x="157516" y="65871"/>
                    <a:pt x="157516" y="65549"/>
                  </a:cubicBezTo>
                  <a:lnTo>
                    <a:pt x="157516" y="60758"/>
                  </a:lnTo>
                  <a:cubicBezTo>
                    <a:pt x="157516" y="60437"/>
                    <a:pt x="157783" y="60169"/>
                    <a:pt x="158131" y="60169"/>
                  </a:cubicBezTo>
                  <a:close/>
                  <a:moveTo>
                    <a:pt x="170845" y="60169"/>
                  </a:moveTo>
                  <a:cubicBezTo>
                    <a:pt x="171193" y="60169"/>
                    <a:pt x="171461" y="60437"/>
                    <a:pt x="171461" y="60758"/>
                  </a:cubicBezTo>
                  <a:lnTo>
                    <a:pt x="171461" y="65549"/>
                  </a:lnTo>
                  <a:cubicBezTo>
                    <a:pt x="171461" y="65871"/>
                    <a:pt x="171193" y="66138"/>
                    <a:pt x="170845" y="66138"/>
                  </a:cubicBezTo>
                  <a:lnTo>
                    <a:pt x="167125" y="66138"/>
                  </a:lnTo>
                  <a:cubicBezTo>
                    <a:pt x="166777" y="66138"/>
                    <a:pt x="166509" y="65871"/>
                    <a:pt x="166509" y="65549"/>
                  </a:cubicBezTo>
                  <a:lnTo>
                    <a:pt x="166509" y="60758"/>
                  </a:lnTo>
                  <a:cubicBezTo>
                    <a:pt x="166509" y="60437"/>
                    <a:pt x="166777" y="60169"/>
                    <a:pt x="167125" y="60169"/>
                  </a:cubicBezTo>
                  <a:close/>
                  <a:moveTo>
                    <a:pt x="179865" y="60169"/>
                  </a:moveTo>
                  <a:cubicBezTo>
                    <a:pt x="180186" y="60169"/>
                    <a:pt x="180454" y="60437"/>
                    <a:pt x="180454" y="60758"/>
                  </a:cubicBezTo>
                  <a:lnTo>
                    <a:pt x="180454" y="65549"/>
                  </a:lnTo>
                  <a:cubicBezTo>
                    <a:pt x="180454" y="65871"/>
                    <a:pt x="180186" y="66138"/>
                    <a:pt x="179865" y="66138"/>
                  </a:cubicBezTo>
                  <a:lnTo>
                    <a:pt x="176118" y="66138"/>
                  </a:lnTo>
                  <a:cubicBezTo>
                    <a:pt x="175770" y="66138"/>
                    <a:pt x="175502" y="65871"/>
                    <a:pt x="175502" y="65549"/>
                  </a:cubicBezTo>
                  <a:lnTo>
                    <a:pt x="175502" y="60758"/>
                  </a:lnTo>
                  <a:cubicBezTo>
                    <a:pt x="175502" y="60437"/>
                    <a:pt x="175770" y="60169"/>
                    <a:pt x="176118" y="60169"/>
                  </a:cubicBezTo>
                  <a:close/>
                  <a:moveTo>
                    <a:pt x="188858" y="60169"/>
                  </a:moveTo>
                  <a:cubicBezTo>
                    <a:pt x="189180" y="60169"/>
                    <a:pt x="189447" y="60437"/>
                    <a:pt x="189447" y="60758"/>
                  </a:cubicBezTo>
                  <a:lnTo>
                    <a:pt x="189447" y="65549"/>
                  </a:lnTo>
                  <a:cubicBezTo>
                    <a:pt x="189447" y="65871"/>
                    <a:pt x="189180" y="66138"/>
                    <a:pt x="188858" y="66138"/>
                  </a:cubicBezTo>
                  <a:lnTo>
                    <a:pt x="185111" y="66138"/>
                  </a:lnTo>
                  <a:cubicBezTo>
                    <a:pt x="184790" y="66138"/>
                    <a:pt x="184522" y="65871"/>
                    <a:pt x="184522" y="65549"/>
                  </a:cubicBezTo>
                  <a:lnTo>
                    <a:pt x="184522" y="60758"/>
                  </a:lnTo>
                  <a:cubicBezTo>
                    <a:pt x="184522" y="60437"/>
                    <a:pt x="184790" y="60169"/>
                    <a:pt x="185111" y="60169"/>
                  </a:cubicBezTo>
                  <a:close/>
                  <a:moveTo>
                    <a:pt x="197852" y="60169"/>
                  </a:moveTo>
                  <a:cubicBezTo>
                    <a:pt x="198173" y="60169"/>
                    <a:pt x="198440" y="60437"/>
                    <a:pt x="198440" y="60758"/>
                  </a:cubicBezTo>
                  <a:lnTo>
                    <a:pt x="198440" y="65549"/>
                  </a:lnTo>
                  <a:cubicBezTo>
                    <a:pt x="198440" y="65871"/>
                    <a:pt x="198173" y="66138"/>
                    <a:pt x="197852" y="66138"/>
                  </a:cubicBezTo>
                  <a:lnTo>
                    <a:pt x="194104" y="66138"/>
                  </a:lnTo>
                  <a:cubicBezTo>
                    <a:pt x="193783" y="66138"/>
                    <a:pt x="193516" y="65871"/>
                    <a:pt x="193516" y="65549"/>
                  </a:cubicBezTo>
                  <a:lnTo>
                    <a:pt x="193516" y="60758"/>
                  </a:lnTo>
                  <a:cubicBezTo>
                    <a:pt x="193516" y="60437"/>
                    <a:pt x="193783" y="60169"/>
                    <a:pt x="194104" y="60169"/>
                  </a:cubicBezTo>
                  <a:close/>
                  <a:moveTo>
                    <a:pt x="206845" y="60169"/>
                  </a:moveTo>
                  <a:cubicBezTo>
                    <a:pt x="207166" y="60169"/>
                    <a:pt x="207434" y="60437"/>
                    <a:pt x="207434" y="60758"/>
                  </a:cubicBezTo>
                  <a:lnTo>
                    <a:pt x="207434" y="65549"/>
                  </a:lnTo>
                  <a:cubicBezTo>
                    <a:pt x="207434" y="65871"/>
                    <a:pt x="207166" y="66138"/>
                    <a:pt x="206845" y="66138"/>
                  </a:cubicBezTo>
                  <a:lnTo>
                    <a:pt x="203098" y="66138"/>
                  </a:lnTo>
                  <a:cubicBezTo>
                    <a:pt x="202777" y="66138"/>
                    <a:pt x="202509" y="65871"/>
                    <a:pt x="202509" y="65549"/>
                  </a:cubicBezTo>
                  <a:lnTo>
                    <a:pt x="202509" y="60758"/>
                  </a:lnTo>
                  <a:cubicBezTo>
                    <a:pt x="202509" y="60437"/>
                    <a:pt x="202777" y="60169"/>
                    <a:pt x="203098" y="60169"/>
                  </a:cubicBezTo>
                  <a:close/>
                  <a:moveTo>
                    <a:pt x="215838" y="60169"/>
                  </a:moveTo>
                  <a:cubicBezTo>
                    <a:pt x="216159" y="60169"/>
                    <a:pt x="216427" y="60437"/>
                    <a:pt x="216427" y="60758"/>
                  </a:cubicBezTo>
                  <a:lnTo>
                    <a:pt x="216427" y="65549"/>
                  </a:lnTo>
                  <a:cubicBezTo>
                    <a:pt x="216427" y="65871"/>
                    <a:pt x="216159" y="66138"/>
                    <a:pt x="215838" y="66138"/>
                  </a:cubicBezTo>
                  <a:lnTo>
                    <a:pt x="212091" y="66138"/>
                  </a:lnTo>
                  <a:cubicBezTo>
                    <a:pt x="211770" y="66138"/>
                    <a:pt x="211502" y="65871"/>
                    <a:pt x="211502" y="65549"/>
                  </a:cubicBezTo>
                  <a:lnTo>
                    <a:pt x="211502" y="60758"/>
                  </a:lnTo>
                  <a:cubicBezTo>
                    <a:pt x="211502" y="60437"/>
                    <a:pt x="211770" y="60169"/>
                    <a:pt x="212091" y="60169"/>
                  </a:cubicBezTo>
                  <a:close/>
                  <a:moveTo>
                    <a:pt x="224831" y="60169"/>
                  </a:moveTo>
                  <a:cubicBezTo>
                    <a:pt x="225153" y="60169"/>
                    <a:pt x="225420" y="60437"/>
                    <a:pt x="225420" y="60758"/>
                  </a:cubicBezTo>
                  <a:lnTo>
                    <a:pt x="225420" y="65549"/>
                  </a:lnTo>
                  <a:cubicBezTo>
                    <a:pt x="225420" y="65871"/>
                    <a:pt x="225153" y="66138"/>
                    <a:pt x="224831" y="66138"/>
                  </a:cubicBezTo>
                  <a:lnTo>
                    <a:pt x="221084" y="66138"/>
                  </a:lnTo>
                  <a:cubicBezTo>
                    <a:pt x="220763" y="66138"/>
                    <a:pt x="220495" y="65871"/>
                    <a:pt x="220495" y="65549"/>
                  </a:cubicBezTo>
                  <a:lnTo>
                    <a:pt x="220495" y="60758"/>
                  </a:lnTo>
                  <a:cubicBezTo>
                    <a:pt x="220495" y="60437"/>
                    <a:pt x="220763" y="60169"/>
                    <a:pt x="221084" y="60169"/>
                  </a:cubicBezTo>
                  <a:close/>
                  <a:moveTo>
                    <a:pt x="233825" y="60169"/>
                  </a:moveTo>
                  <a:cubicBezTo>
                    <a:pt x="234146" y="60169"/>
                    <a:pt x="234414" y="60437"/>
                    <a:pt x="234414" y="60758"/>
                  </a:cubicBezTo>
                  <a:lnTo>
                    <a:pt x="234414" y="65549"/>
                  </a:lnTo>
                  <a:cubicBezTo>
                    <a:pt x="234414" y="65871"/>
                    <a:pt x="234146" y="66138"/>
                    <a:pt x="233825" y="66138"/>
                  </a:cubicBezTo>
                  <a:lnTo>
                    <a:pt x="230077" y="66138"/>
                  </a:lnTo>
                  <a:cubicBezTo>
                    <a:pt x="229756" y="66138"/>
                    <a:pt x="229489" y="65871"/>
                    <a:pt x="229489" y="65549"/>
                  </a:cubicBezTo>
                  <a:lnTo>
                    <a:pt x="229489" y="60758"/>
                  </a:lnTo>
                  <a:cubicBezTo>
                    <a:pt x="229489" y="60437"/>
                    <a:pt x="229756" y="60169"/>
                    <a:pt x="230077" y="60169"/>
                  </a:cubicBezTo>
                  <a:close/>
                  <a:moveTo>
                    <a:pt x="242818" y="60169"/>
                  </a:moveTo>
                  <a:cubicBezTo>
                    <a:pt x="243166" y="60169"/>
                    <a:pt x="243407" y="60437"/>
                    <a:pt x="243434" y="60758"/>
                  </a:cubicBezTo>
                  <a:lnTo>
                    <a:pt x="243434" y="65549"/>
                  </a:lnTo>
                  <a:cubicBezTo>
                    <a:pt x="243407" y="65871"/>
                    <a:pt x="243166" y="66138"/>
                    <a:pt x="242818" y="66138"/>
                  </a:cubicBezTo>
                  <a:lnTo>
                    <a:pt x="239071" y="66138"/>
                  </a:lnTo>
                  <a:cubicBezTo>
                    <a:pt x="238750" y="66138"/>
                    <a:pt x="238482" y="65871"/>
                    <a:pt x="238482" y="65549"/>
                  </a:cubicBezTo>
                  <a:lnTo>
                    <a:pt x="238482" y="60758"/>
                  </a:lnTo>
                  <a:cubicBezTo>
                    <a:pt x="238482" y="60437"/>
                    <a:pt x="238750" y="60169"/>
                    <a:pt x="239071" y="60169"/>
                  </a:cubicBezTo>
                  <a:close/>
                  <a:moveTo>
                    <a:pt x="251811" y="60169"/>
                  </a:moveTo>
                  <a:cubicBezTo>
                    <a:pt x="252159" y="60169"/>
                    <a:pt x="252427" y="60437"/>
                    <a:pt x="252427" y="60758"/>
                  </a:cubicBezTo>
                  <a:lnTo>
                    <a:pt x="252427" y="65549"/>
                  </a:lnTo>
                  <a:cubicBezTo>
                    <a:pt x="252427" y="65871"/>
                    <a:pt x="252159" y="66138"/>
                    <a:pt x="251811" y="66138"/>
                  </a:cubicBezTo>
                  <a:lnTo>
                    <a:pt x="248091" y="66138"/>
                  </a:lnTo>
                  <a:cubicBezTo>
                    <a:pt x="247743" y="66138"/>
                    <a:pt x="247475" y="65871"/>
                    <a:pt x="247475" y="65549"/>
                  </a:cubicBezTo>
                  <a:lnTo>
                    <a:pt x="247475" y="60758"/>
                  </a:lnTo>
                  <a:cubicBezTo>
                    <a:pt x="247475" y="60437"/>
                    <a:pt x="247743" y="60169"/>
                    <a:pt x="248091" y="60169"/>
                  </a:cubicBezTo>
                  <a:close/>
                  <a:moveTo>
                    <a:pt x="260804" y="60169"/>
                  </a:moveTo>
                  <a:cubicBezTo>
                    <a:pt x="261152" y="60169"/>
                    <a:pt x="261420" y="60437"/>
                    <a:pt x="261420" y="60758"/>
                  </a:cubicBezTo>
                  <a:lnTo>
                    <a:pt x="261420" y="65549"/>
                  </a:lnTo>
                  <a:cubicBezTo>
                    <a:pt x="261420" y="65871"/>
                    <a:pt x="261152" y="66138"/>
                    <a:pt x="260804" y="66138"/>
                  </a:cubicBezTo>
                  <a:lnTo>
                    <a:pt x="257084" y="66138"/>
                  </a:lnTo>
                  <a:cubicBezTo>
                    <a:pt x="256736" y="66138"/>
                    <a:pt x="256468" y="65871"/>
                    <a:pt x="256468" y="65549"/>
                  </a:cubicBezTo>
                  <a:lnTo>
                    <a:pt x="256468" y="60758"/>
                  </a:lnTo>
                  <a:cubicBezTo>
                    <a:pt x="256468" y="60437"/>
                    <a:pt x="256736" y="60169"/>
                    <a:pt x="257084" y="60169"/>
                  </a:cubicBezTo>
                  <a:close/>
                  <a:moveTo>
                    <a:pt x="0" y="0"/>
                  </a:moveTo>
                  <a:lnTo>
                    <a:pt x="0" y="70769"/>
                  </a:lnTo>
                  <a:lnTo>
                    <a:pt x="267790" y="70769"/>
                  </a:lnTo>
                  <a:lnTo>
                    <a:pt x="267790" y="55057"/>
                  </a:lnTo>
                  <a:lnTo>
                    <a:pt x="221031" y="55057"/>
                  </a:lnTo>
                  <a:cubicBezTo>
                    <a:pt x="220656" y="55057"/>
                    <a:pt x="220362" y="54763"/>
                    <a:pt x="220362" y="54388"/>
                  </a:cubicBezTo>
                  <a:lnTo>
                    <a:pt x="220362" y="13570"/>
                  </a:lnTo>
                  <a:cubicBezTo>
                    <a:pt x="220362" y="13196"/>
                    <a:pt x="220656" y="12901"/>
                    <a:pt x="221031" y="12901"/>
                  </a:cubicBezTo>
                  <a:lnTo>
                    <a:pt x="267790" y="12901"/>
                  </a:lnTo>
                  <a:lnTo>
                    <a:pt x="26779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2918"/>
                </a:solidFill>
              </a:endParaRPr>
            </a:p>
          </p:txBody>
        </p:sp>
        <p:sp>
          <p:nvSpPr>
            <p:cNvPr id="63" name="Google Shape;1373;p36">
              <a:extLst>
                <a:ext uri="{FF2B5EF4-FFF2-40B4-BE49-F238E27FC236}">
                  <a16:creationId xmlns:a16="http://schemas.microsoft.com/office/drawing/2014/main" id="{1EC6A641-1B1B-431B-BAF7-DA3C97890856}"/>
                </a:ext>
              </a:extLst>
            </p:cNvPr>
            <p:cNvSpPr/>
            <p:nvPr/>
          </p:nvSpPr>
          <p:spPr>
            <a:xfrm>
              <a:off x="4238597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374;p36">
              <a:extLst>
                <a:ext uri="{FF2B5EF4-FFF2-40B4-BE49-F238E27FC236}">
                  <a16:creationId xmlns:a16="http://schemas.microsoft.com/office/drawing/2014/main" id="{208E7B16-1C9D-42B0-B61E-0591D48E3405}"/>
                </a:ext>
              </a:extLst>
            </p:cNvPr>
            <p:cNvSpPr/>
            <p:nvPr/>
          </p:nvSpPr>
          <p:spPr>
            <a:xfrm>
              <a:off x="4420127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375;p36">
              <a:extLst>
                <a:ext uri="{FF2B5EF4-FFF2-40B4-BE49-F238E27FC236}">
                  <a16:creationId xmlns:a16="http://schemas.microsoft.com/office/drawing/2014/main" id="{B51696CE-54CA-47CA-960E-2F55B0ED9200}"/>
                </a:ext>
              </a:extLst>
            </p:cNvPr>
            <p:cNvSpPr/>
            <p:nvPr/>
          </p:nvSpPr>
          <p:spPr>
            <a:xfrm>
              <a:off x="4601658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376;p36">
              <a:extLst>
                <a:ext uri="{FF2B5EF4-FFF2-40B4-BE49-F238E27FC236}">
                  <a16:creationId xmlns:a16="http://schemas.microsoft.com/office/drawing/2014/main" id="{66CE89C2-DB1E-4B78-A6FF-DBF79FBF243B}"/>
                </a:ext>
              </a:extLst>
            </p:cNvPr>
            <p:cNvSpPr/>
            <p:nvPr/>
          </p:nvSpPr>
          <p:spPr>
            <a:xfrm>
              <a:off x="4783189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53" y="5380"/>
                  </a:cubicBezTo>
                  <a:lnTo>
                    <a:pt x="4953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377;p36">
              <a:extLst>
                <a:ext uri="{FF2B5EF4-FFF2-40B4-BE49-F238E27FC236}">
                  <a16:creationId xmlns:a16="http://schemas.microsoft.com/office/drawing/2014/main" id="{8EF41FAA-084F-47C9-86E5-D105D7593FE4}"/>
                </a:ext>
              </a:extLst>
            </p:cNvPr>
            <p:cNvSpPr/>
            <p:nvPr/>
          </p:nvSpPr>
          <p:spPr>
            <a:xfrm>
              <a:off x="4964740" y="3033765"/>
              <a:ext cx="99956" cy="121044"/>
            </a:xfrm>
            <a:custGeom>
              <a:avLst/>
              <a:gdLst/>
              <a:ahLst/>
              <a:cxnLst/>
              <a:rect l="l" t="t" r="r" b="b"/>
              <a:pathLst>
                <a:path w="4952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378;p36">
              <a:extLst>
                <a:ext uri="{FF2B5EF4-FFF2-40B4-BE49-F238E27FC236}">
                  <a16:creationId xmlns:a16="http://schemas.microsoft.com/office/drawing/2014/main" id="{902DC45D-332C-4490-822C-09DC957F7289}"/>
                </a:ext>
              </a:extLst>
            </p:cNvPr>
            <p:cNvSpPr/>
            <p:nvPr/>
          </p:nvSpPr>
          <p:spPr>
            <a:xfrm>
              <a:off x="5146270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7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379;p36">
              <a:extLst>
                <a:ext uri="{FF2B5EF4-FFF2-40B4-BE49-F238E27FC236}">
                  <a16:creationId xmlns:a16="http://schemas.microsoft.com/office/drawing/2014/main" id="{2D5AA18D-B4A8-4FE3-8FF0-C6F060A43B90}"/>
                </a:ext>
              </a:extLst>
            </p:cNvPr>
            <p:cNvSpPr/>
            <p:nvPr/>
          </p:nvSpPr>
          <p:spPr>
            <a:xfrm>
              <a:off x="5327801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96"/>
                  </a:cubicBezTo>
                  <a:lnTo>
                    <a:pt x="4364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64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380;p36">
              <a:extLst>
                <a:ext uri="{FF2B5EF4-FFF2-40B4-BE49-F238E27FC236}">
                  <a16:creationId xmlns:a16="http://schemas.microsoft.com/office/drawing/2014/main" id="{AF210FFC-AAA1-4491-879D-FB8AB94A9C28}"/>
                </a:ext>
              </a:extLst>
            </p:cNvPr>
            <p:cNvSpPr/>
            <p:nvPr/>
          </p:nvSpPr>
          <p:spPr>
            <a:xfrm>
              <a:off x="5509332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7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7" y="5996"/>
                  </a:cubicBezTo>
                  <a:lnTo>
                    <a:pt x="4337" y="5996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381;p36">
              <a:extLst>
                <a:ext uri="{FF2B5EF4-FFF2-40B4-BE49-F238E27FC236}">
                  <a16:creationId xmlns:a16="http://schemas.microsoft.com/office/drawing/2014/main" id="{F8BDD14A-B0BB-4FF2-A9B9-9B7998229654}"/>
                </a:ext>
              </a:extLst>
            </p:cNvPr>
            <p:cNvSpPr/>
            <p:nvPr/>
          </p:nvSpPr>
          <p:spPr>
            <a:xfrm>
              <a:off x="5691428" y="3033765"/>
              <a:ext cx="99411" cy="121044"/>
            </a:xfrm>
            <a:custGeom>
              <a:avLst/>
              <a:gdLst/>
              <a:ahLst/>
              <a:cxnLst/>
              <a:rect l="l" t="t" r="r" b="b"/>
              <a:pathLst>
                <a:path w="4925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382;p36">
              <a:extLst>
                <a:ext uri="{FF2B5EF4-FFF2-40B4-BE49-F238E27FC236}">
                  <a16:creationId xmlns:a16="http://schemas.microsoft.com/office/drawing/2014/main" id="{4C876BDA-4B28-406D-AFD0-EC6574D50FE6}"/>
                </a:ext>
              </a:extLst>
            </p:cNvPr>
            <p:cNvSpPr/>
            <p:nvPr/>
          </p:nvSpPr>
          <p:spPr>
            <a:xfrm>
              <a:off x="5872958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383;p36">
              <a:extLst>
                <a:ext uri="{FF2B5EF4-FFF2-40B4-BE49-F238E27FC236}">
                  <a16:creationId xmlns:a16="http://schemas.microsoft.com/office/drawing/2014/main" id="{DCCAC937-518E-4797-9564-181AA5D1A09D}"/>
                </a:ext>
              </a:extLst>
            </p:cNvPr>
            <p:cNvSpPr/>
            <p:nvPr/>
          </p:nvSpPr>
          <p:spPr>
            <a:xfrm>
              <a:off x="6054489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384;p36">
              <a:extLst>
                <a:ext uri="{FF2B5EF4-FFF2-40B4-BE49-F238E27FC236}">
                  <a16:creationId xmlns:a16="http://schemas.microsoft.com/office/drawing/2014/main" id="{32C493E1-2F75-47BB-A72C-5144B7855C97}"/>
                </a:ext>
              </a:extLst>
            </p:cNvPr>
            <p:cNvSpPr/>
            <p:nvPr/>
          </p:nvSpPr>
          <p:spPr>
            <a:xfrm>
              <a:off x="6236020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385;p36">
              <a:extLst>
                <a:ext uri="{FF2B5EF4-FFF2-40B4-BE49-F238E27FC236}">
                  <a16:creationId xmlns:a16="http://schemas.microsoft.com/office/drawing/2014/main" id="{9B28FDE3-C530-40F0-889E-7F0313518616}"/>
                </a:ext>
              </a:extLst>
            </p:cNvPr>
            <p:cNvSpPr/>
            <p:nvPr/>
          </p:nvSpPr>
          <p:spPr>
            <a:xfrm>
              <a:off x="6417571" y="3033765"/>
              <a:ext cx="99411" cy="121044"/>
            </a:xfrm>
            <a:custGeom>
              <a:avLst/>
              <a:gdLst/>
              <a:ahLst/>
              <a:cxnLst/>
              <a:rect l="l" t="t" r="r" b="b"/>
              <a:pathLst>
                <a:path w="4925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386;p36">
              <a:extLst>
                <a:ext uri="{FF2B5EF4-FFF2-40B4-BE49-F238E27FC236}">
                  <a16:creationId xmlns:a16="http://schemas.microsoft.com/office/drawing/2014/main" id="{1ACB3C97-7A78-4CF2-BD56-9B755C05510D}"/>
                </a:ext>
              </a:extLst>
            </p:cNvPr>
            <p:cNvSpPr/>
            <p:nvPr/>
          </p:nvSpPr>
          <p:spPr>
            <a:xfrm>
              <a:off x="6599101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387;p36">
              <a:extLst>
                <a:ext uri="{FF2B5EF4-FFF2-40B4-BE49-F238E27FC236}">
                  <a16:creationId xmlns:a16="http://schemas.microsoft.com/office/drawing/2014/main" id="{879DD3C1-08E2-44C7-AF4D-3EE3851AA400}"/>
                </a:ext>
              </a:extLst>
            </p:cNvPr>
            <p:cNvSpPr/>
            <p:nvPr/>
          </p:nvSpPr>
          <p:spPr>
            <a:xfrm>
              <a:off x="6780632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388;p36">
              <a:extLst>
                <a:ext uri="{FF2B5EF4-FFF2-40B4-BE49-F238E27FC236}">
                  <a16:creationId xmlns:a16="http://schemas.microsoft.com/office/drawing/2014/main" id="{DC3BF1D8-22D5-4E47-9DD3-19546F8C9F2B}"/>
                </a:ext>
              </a:extLst>
            </p:cNvPr>
            <p:cNvSpPr/>
            <p:nvPr/>
          </p:nvSpPr>
          <p:spPr>
            <a:xfrm>
              <a:off x="6962163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96"/>
                  </a:cubicBezTo>
                  <a:lnTo>
                    <a:pt x="4337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389;p36">
              <a:extLst>
                <a:ext uri="{FF2B5EF4-FFF2-40B4-BE49-F238E27FC236}">
                  <a16:creationId xmlns:a16="http://schemas.microsoft.com/office/drawing/2014/main" id="{6335A0C1-A9F1-49B1-8904-89C9E720F480}"/>
                </a:ext>
              </a:extLst>
            </p:cNvPr>
            <p:cNvSpPr/>
            <p:nvPr/>
          </p:nvSpPr>
          <p:spPr>
            <a:xfrm>
              <a:off x="7143714" y="3033765"/>
              <a:ext cx="99956" cy="121044"/>
            </a:xfrm>
            <a:custGeom>
              <a:avLst/>
              <a:gdLst/>
              <a:ahLst/>
              <a:cxnLst/>
              <a:rect l="l" t="t" r="r" b="b"/>
              <a:pathLst>
                <a:path w="4952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390;p36">
              <a:extLst>
                <a:ext uri="{FF2B5EF4-FFF2-40B4-BE49-F238E27FC236}">
                  <a16:creationId xmlns:a16="http://schemas.microsoft.com/office/drawing/2014/main" id="{F2988F0A-439B-42F4-B786-01C0EE15229D}"/>
                </a:ext>
              </a:extLst>
            </p:cNvPr>
            <p:cNvSpPr/>
            <p:nvPr/>
          </p:nvSpPr>
          <p:spPr>
            <a:xfrm>
              <a:off x="7325244" y="3033765"/>
              <a:ext cx="99956" cy="121044"/>
            </a:xfrm>
            <a:custGeom>
              <a:avLst/>
              <a:gdLst/>
              <a:ahLst/>
              <a:cxnLst/>
              <a:rect l="l" t="t" r="r" b="b"/>
              <a:pathLst>
                <a:path w="4952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63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63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391;p36">
              <a:extLst>
                <a:ext uri="{FF2B5EF4-FFF2-40B4-BE49-F238E27FC236}">
                  <a16:creationId xmlns:a16="http://schemas.microsoft.com/office/drawing/2014/main" id="{4BE038E5-85F2-40E9-8F0F-7F84BB6D4626}"/>
                </a:ext>
              </a:extLst>
            </p:cNvPr>
            <p:cNvSpPr/>
            <p:nvPr/>
          </p:nvSpPr>
          <p:spPr>
            <a:xfrm>
              <a:off x="7507320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392;p36">
              <a:extLst>
                <a:ext uri="{FF2B5EF4-FFF2-40B4-BE49-F238E27FC236}">
                  <a16:creationId xmlns:a16="http://schemas.microsoft.com/office/drawing/2014/main" id="{9CFA0607-F683-489B-A423-57A09602F299}"/>
                </a:ext>
              </a:extLst>
            </p:cNvPr>
            <p:cNvSpPr/>
            <p:nvPr/>
          </p:nvSpPr>
          <p:spPr>
            <a:xfrm>
              <a:off x="7688851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393;p36">
              <a:extLst>
                <a:ext uri="{FF2B5EF4-FFF2-40B4-BE49-F238E27FC236}">
                  <a16:creationId xmlns:a16="http://schemas.microsoft.com/office/drawing/2014/main" id="{C8A44C68-42BC-4658-9092-C28235D361AA}"/>
                </a:ext>
              </a:extLst>
            </p:cNvPr>
            <p:cNvSpPr/>
            <p:nvPr/>
          </p:nvSpPr>
          <p:spPr>
            <a:xfrm>
              <a:off x="7870381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394;p36">
              <a:extLst>
                <a:ext uri="{FF2B5EF4-FFF2-40B4-BE49-F238E27FC236}">
                  <a16:creationId xmlns:a16="http://schemas.microsoft.com/office/drawing/2014/main" id="{B84E2D82-193D-49A5-A8CE-C2A7EEFC72BB}"/>
                </a:ext>
              </a:extLst>
            </p:cNvPr>
            <p:cNvSpPr/>
            <p:nvPr/>
          </p:nvSpPr>
          <p:spPr>
            <a:xfrm>
              <a:off x="8051932" y="3033765"/>
              <a:ext cx="99411" cy="121044"/>
            </a:xfrm>
            <a:custGeom>
              <a:avLst/>
              <a:gdLst/>
              <a:ahLst/>
              <a:cxnLst/>
              <a:rect l="l" t="t" r="r" b="b"/>
              <a:pathLst>
                <a:path w="4925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395;p36">
              <a:extLst>
                <a:ext uri="{FF2B5EF4-FFF2-40B4-BE49-F238E27FC236}">
                  <a16:creationId xmlns:a16="http://schemas.microsoft.com/office/drawing/2014/main" id="{BD793825-8A72-4388-809B-1FB0CBCC1B91}"/>
                </a:ext>
              </a:extLst>
            </p:cNvPr>
            <p:cNvSpPr/>
            <p:nvPr/>
          </p:nvSpPr>
          <p:spPr>
            <a:xfrm>
              <a:off x="8233463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396;p36">
              <a:extLst>
                <a:ext uri="{FF2B5EF4-FFF2-40B4-BE49-F238E27FC236}">
                  <a16:creationId xmlns:a16="http://schemas.microsoft.com/office/drawing/2014/main" id="{E7B1441B-6FB8-42E3-A803-2CD6F81C6F12}"/>
                </a:ext>
              </a:extLst>
            </p:cNvPr>
            <p:cNvSpPr/>
            <p:nvPr/>
          </p:nvSpPr>
          <p:spPr>
            <a:xfrm>
              <a:off x="8414994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397;p36">
              <a:extLst>
                <a:ext uri="{FF2B5EF4-FFF2-40B4-BE49-F238E27FC236}">
                  <a16:creationId xmlns:a16="http://schemas.microsoft.com/office/drawing/2014/main" id="{6A6F8530-0D87-4922-9539-72CC13BE3098}"/>
                </a:ext>
              </a:extLst>
            </p:cNvPr>
            <p:cNvSpPr/>
            <p:nvPr/>
          </p:nvSpPr>
          <p:spPr>
            <a:xfrm>
              <a:off x="8596524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6" y="5996"/>
                  </a:cubicBezTo>
                  <a:lnTo>
                    <a:pt x="4337" y="5996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398;p36">
              <a:extLst>
                <a:ext uri="{FF2B5EF4-FFF2-40B4-BE49-F238E27FC236}">
                  <a16:creationId xmlns:a16="http://schemas.microsoft.com/office/drawing/2014/main" id="{60E1D598-F0F1-4986-A37B-FA5E4D852205}"/>
                </a:ext>
              </a:extLst>
            </p:cNvPr>
            <p:cNvSpPr/>
            <p:nvPr/>
          </p:nvSpPr>
          <p:spPr>
            <a:xfrm>
              <a:off x="8778075" y="3033765"/>
              <a:ext cx="99956" cy="121044"/>
            </a:xfrm>
            <a:custGeom>
              <a:avLst/>
              <a:gdLst/>
              <a:ahLst/>
              <a:cxnLst/>
              <a:rect l="l" t="t" r="r" b="b"/>
              <a:pathLst>
                <a:path w="4952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399;p36">
              <a:extLst>
                <a:ext uri="{FF2B5EF4-FFF2-40B4-BE49-F238E27FC236}">
                  <a16:creationId xmlns:a16="http://schemas.microsoft.com/office/drawing/2014/main" id="{E2FD7FD6-9962-475B-A7D6-233711A72B50}"/>
                </a:ext>
              </a:extLst>
            </p:cNvPr>
            <p:cNvSpPr/>
            <p:nvPr/>
          </p:nvSpPr>
          <p:spPr>
            <a:xfrm>
              <a:off x="8959606" y="3033765"/>
              <a:ext cx="99976" cy="121044"/>
            </a:xfrm>
            <a:custGeom>
              <a:avLst/>
              <a:gdLst/>
              <a:ahLst/>
              <a:cxnLst/>
              <a:rect l="l" t="t" r="r" b="b"/>
              <a:pathLst>
                <a:path w="4953" h="5996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400;p36">
              <a:extLst>
                <a:ext uri="{FF2B5EF4-FFF2-40B4-BE49-F238E27FC236}">
                  <a16:creationId xmlns:a16="http://schemas.microsoft.com/office/drawing/2014/main" id="{CD928145-888A-4D47-BC78-6DE06690915A}"/>
                </a:ext>
              </a:extLst>
            </p:cNvPr>
            <p:cNvSpPr/>
            <p:nvPr/>
          </p:nvSpPr>
          <p:spPr>
            <a:xfrm>
              <a:off x="4238597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401;p36">
              <a:extLst>
                <a:ext uri="{FF2B5EF4-FFF2-40B4-BE49-F238E27FC236}">
                  <a16:creationId xmlns:a16="http://schemas.microsoft.com/office/drawing/2014/main" id="{102707CC-3B57-48D1-935C-2CE2A4CD1958}"/>
                </a:ext>
              </a:extLst>
            </p:cNvPr>
            <p:cNvSpPr/>
            <p:nvPr/>
          </p:nvSpPr>
          <p:spPr>
            <a:xfrm>
              <a:off x="4420127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402;p36">
              <a:extLst>
                <a:ext uri="{FF2B5EF4-FFF2-40B4-BE49-F238E27FC236}">
                  <a16:creationId xmlns:a16="http://schemas.microsoft.com/office/drawing/2014/main" id="{1ED89566-5C6D-496E-AF53-39C3EAF614DF}"/>
                </a:ext>
              </a:extLst>
            </p:cNvPr>
            <p:cNvSpPr/>
            <p:nvPr/>
          </p:nvSpPr>
          <p:spPr>
            <a:xfrm>
              <a:off x="4601658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403;p36">
              <a:extLst>
                <a:ext uri="{FF2B5EF4-FFF2-40B4-BE49-F238E27FC236}">
                  <a16:creationId xmlns:a16="http://schemas.microsoft.com/office/drawing/2014/main" id="{9DEF8AA4-43C5-4FF7-9D65-43F440C4F2E4}"/>
                </a:ext>
              </a:extLst>
            </p:cNvPr>
            <p:cNvSpPr/>
            <p:nvPr/>
          </p:nvSpPr>
          <p:spPr>
            <a:xfrm>
              <a:off x="4783189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53" y="5380"/>
                  </a:cubicBezTo>
                  <a:lnTo>
                    <a:pt x="4953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404;p36">
              <a:extLst>
                <a:ext uri="{FF2B5EF4-FFF2-40B4-BE49-F238E27FC236}">
                  <a16:creationId xmlns:a16="http://schemas.microsoft.com/office/drawing/2014/main" id="{1A357FD7-3105-4CF7-B5DF-1FB42C970DE5}"/>
                </a:ext>
              </a:extLst>
            </p:cNvPr>
            <p:cNvSpPr/>
            <p:nvPr/>
          </p:nvSpPr>
          <p:spPr>
            <a:xfrm>
              <a:off x="4964740" y="4188886"/>
              <a:ext cx="99956" cy="120519"/>
            </a:xfrm>
            <a:custGeom>
              <a:avLst/>
              <a:gdLst/>
              <a:ahLst/>
              <a:cxnLst/>
              <a:rect l="l" t="t" r="r" b="b"/>
              <a:pathLst>
                <a:path w="4952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1405;p36">
              <a:extLst>
                <a:ext uri="{FF2B5EF4-FFF2-40B4-BE49-F238E27FC236}">
                  <a16:creationId xmlns:a16="http://schemas.microsoft.com/office/drawing/2014/main" id="{EC039C9D-7539-478B-A065-A2B96067EF4A}"/>
                </a:ext>
              </a:extLst>
            </p:cNvPr>
            <p:cNvSpPr/>
            <p:nvPr/>
          </p:nvSpPr>
          <p:spPr>
            <a:xfrm>
              <a:off x="5146270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7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1406;p36">
              <a:extLst>
                <a:ext uri="{FF2B5EF4-FFF2-40B4-BE49-F238E27FC236}">
                  <a16:creationId xmlns:a16="http://schemas.microsoft.com/office/drawing/2014/main" id="{EEB3A8F7-F208-4CD5-BDE4-711C6BF79F86}"/>
                </a:ext>
              </a:extLst>
            </p:cNvPr>
            <p:cNvSpPr/>
            <p:nvPr/>
          </p:nvSpPr>
          <p:spPr>
            <a:xfrm>
              <a:off x="5327801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69"/>
                  </a:cubicBezTo>
                  <a:lnTo>
                    <a:pt x="4364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64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1407;p36">
              <a:extLst>
                <a:ext uri="{FF2B5EF4-FFF2-40B4-BE49-F238E27FC236}">
                  <a16:creationId xmlns:a16="http://schemas.microsoft.com/office/drawing/2014/main" id="{0F77D515-60D7-4B63-B4FC-9C2AE7CD7B56}"/>
                </a:ext>
              </a:extLst>
            </p:cNvPr>
            <p:cNvSpPr/>
            <p:nvPr/>
          </p:nvSpPr>
          <p:spPr>
            <a:xfrm>
              <a:off x="5509332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7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7" y="5969"/>
                  </a:cubicBezTo>
                  <a:lnTo>
                    <a:pt x="4337" y="5969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1408;p36">
              <a:extLst>
                <a:ext uri="{FF2B5EF4-FFF2-40B4-BE49-F238E27FC236}">
                  <a16:creationId xmlns:a16="http://schemas.microsoft.com/office/drawing/2014/main" id="{89BDBB73-E914-47CB-AC73-A0B4DAF2E67D}"/>
                </a:ext>
              </a:extLst>
            </p:cNvPr>
            <p:cNvSpPr/>
            <p:nvPr/>
          </p:nvSpPr>
          <p:spPr>
            <a:xfrm>
              <a:off x="5691428" y="4188886"/>
              <a:ext cx="99411" cy="120519"/>
            </a:xfrm>
            <a:custGeom>
              <a:avLst/>
              <a:gdLst/>
              <a:ahLst/>
              <a:cxnLst/>
              <a:rect l="l" t="t" r="r" b="b"/>
              <a:pathLst>
                <a:path w="4925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1409;p36">
              <a:extLst>
                <a:ext uri="{FF2B5EF4-FFF2-40B4-BE49-F238E27FC236}">
                  <a16:creationId xmlns:a16="http://schemas.microsoft.com/office/drawing/2014/main" id="{2533CA13-B3C4-44DE-951B-A566FEF389DB}"/>
                </a:ext>
              </a:extLst>
            </p:cNvPr>
            <p:cNvSpPr/>
            <p:nvPr/>
          </p:nvSpPr>
          <p:spPr>
            <a:xfrm>
              <a:off x="5872958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410;p36">
              <a:extLst>
                <a:ext uri="{FF2B5EF4-FFF2-40B4-BE49-F238E27FC236}">
                  <a16:creationId xmlns:a16="http://schemas.microsoft.com/office/drawing/2014/main" id="{D0A22A60-8749-4BE1-9615-59A26C499324}"/>
                </a:ext>
              </a:extLst>
            </p:cNvPr>
            <p:cNvSpPr/>
            <p:nvPr/>
          </p:nvSpPr>
          <p:spPr>
            <a:xfrm>
              <a:off x="6054489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411;p36">
              <a:extLst>
                <a:ext uri="{FF2B5EF4-FFF2-40B4-BE49-F238E27FC236}">
                  <a16:creationId xmlns:a16="http://schemas.microsoft.com/office/drawing/2014/main" id="{251FA255-4CF6-45BF-BCD1-316AB56AC97E}"/>
                </a:ext>
              </a:extLst>
            </p:cNvPr>
            <p:cNvSpPr/>
            <p:nvPr/>
          </p:nvSpPr>
          <p:spPr>
            <a:xfrm>
              <a:off x="6236020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412;p36">
              <a:extLst>
                <a:ext uri="{FF2B5EF4-FFF2-40B4-BE49-F238E27FC236}">
                  <a16:creationId xmlns:a16="http://schemas.microsoft.com/office/drawing/2014/main" id="{D354F5B4-0C30-4BE0-B7AD-FFF9A45B92A2}"/>
                </a:ext>
              </a:extLst>
            </p:cNvPr>
            <p:cNvSpPr/>
            <p:nvPr/>
          </p:nvSpPr>
          <p:spPr>
            <a:xfrm>
              <a:off x="6417571" y="4188886"/>
              <a:ext cx="99411" cy="120519"/>
            </a:xfrm>
            <a:custGeom>
              <a:avLst/>
              <a:gdLst/>
              <a:ahLst/>
              <a:cxnLst/>
              <a:rect l="l" t="t" r="r" b="b"/>
              <a:pathLst>
                <a:path w="4925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413;p36">
              <a:extLst>
                <a:ext uri="{FF2B5EF4-FFF2-40B4-BE49-F238E27FC236}">
                  <a16:creationId xmlns:a16="http://schemas.microsoft.com/office/drawing/2014/main" id="{A574B8E5-EA35-4479-ACA5-BFCA4EA6A847}"/>
                </a:ext>
              </a:extLst>
            </p:cNvPr>
            <p:cNvSpPr/>
            <p:nvPr/>
          </p:nvSpPr>
          <p:spPr>
            <a:xfrm>
              <a:off x="6599101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414;p36">
              <a:extLst>
                <a:ext uri="{FF2B5EF4-FFF2-40B4-BE49-F238E27FC236}">
                  <a16:creationId xmlns:a16="http://schemas.microsoft.com/office/drawing/2014/main" id="{9AFE0DA0-36CF-4B9E-B374-06D94A3E2C68}"/>
                </a:ext>
              </a:extLst>
            </p:cNvPr>
            <p:cNvSpPr/>
            <p:nvPr/>
          </p:nvSpPr>
          <p:spPr>
            <a:xfrm>
              <a:off x="6780632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415;p36">
              <a:extLst>
                <a:ext uri="{FF2B5EF4-FFF2-40B4-BE49-F238E27FC236}">
                  <a16:creationId xmlns:a16="http://schemas.microsoft.com/office/drawing/2014/main" id="{6EC3831A-F51D-4B46-83EB-52C28183AF7E}"/>
                </a:ext>
              </a:extLst>
            </p:cNvPr>
            <p:cNvSpPr/>
            <p:nvPr/>
          </p:nvSpPr>
          <p:spPr>
            <a:xfrm>
              <a:off x="6962163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69"/>
                  </a:cubicBezTo>
                  <a:lnTo>
                    <a:pt x="4337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416;p36">
              <a:extLst>
                <a:ext uri="{FF2B5EF4-FFF2-40B4-BE49-F238E27FC236}">
                  <a16:creationId xmlns:a16="http://schemas.microsoft.com/office/drawing/2014/main" id="{7A1E29CA-245A-4F84-8213-7A1C230CD092}"/>
                </a:ext>
              </a:extLst>
            </p:cNvPr>
            <p:cNvSpPr/>
            <p:nvPr/>
          </p:nvSpPr>
          <p:spPr>
            <a:xfrm>
              <a:off x="7143714" y="4188886"/>
              <a:ext cx="99956" cy="120519"/>
            </a:xfrm>
            <a:custGeom>
              <a:avLst/>
              <a:gdLst/>
              <a:ahLst/>
              <a:cxnLst/>
              <a:rect l="l" t="t" r="r" b="b"/>
              <a:pathLst>
                <a:path w="4952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417;p36">
              <a:extLst>
                <a:ext uri="{FF2B5EF4-FFF2-40B4-BE49-F238E27FC236}">
                  <a16:creationId xmlns:a16="http://schemas.microsoft.com/office/drawing/2014/main" id="{3D628ECF-DB69-473A-98DC-AE1819CA1452}"/>
                </a:ext>
              </a:extLst>
            </p:cNvPr>
            <p:cNvSpPr/>
            <p:nvPr/>
          </p:nvSpPr>
          <p:spPr>
            <a:xfrm>
              <a:off x="7325244" y="4188886"/>
              <a:ext cx="99956" cy="120519"/>
            </a:xfrm>
            <a:custGeom>
              <a:avLst/>
              <a:gdLst/>
              <a:ahLst/>
              <a:cxnLst/>
              <a:rect l="l" t="t" r="r" b="b"/>
              <a:pathLst>
                <a:path w="4952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63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63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418;p36">
              <a:extLst>
                <a:ext uri="{FF2B5EF4-FFF2-40B4-BE49-F238E27FC236}">
                  <a16:creationId xmlns:a16="http://schemas.microsoft.com/office/drawing/2014/main" id="{8A41F739-D58D-49AF-BD1E-659BC952710D}"/>
                </a:ext>
              </a:extLst>
            </p:cNvPr>
            <p:cNvSpPr/>
            <p:nvPr/>
          </p:nvSpPr>
          <p:spPr>
            <a:xfrm>
              <a:off x="7507320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419;p36">
              <a:extLst>
                <a:ext uri="{FF2B5EF4-FFF2-40B4-BE49-F238E27FC236}">
                  <a16:creationId xmlns:a16="http://schemas.microsoft.com/office/drawing/2014/main" id="{B4DE4C1F-3636-46C0-AF71-98A3A214FCAF}"/>
                </a:ext>
              </a:extLst>
            </p:cNvPr>
            <p:cNvSpPr/>
            <p:nvPr/>
          </p:nvSpPr>
          <p:spPr>
            <a:xfrm>
              <a:off x="7688851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420;p36">
              <a:extLst>
                <a:ext uri="{FF2B5EF4-FFF2-40B4-BE49-F238E27FC236}">
                  <a16:creationId xmlns:a16="http://schemas.microsoft.com/office/drawing/2014/main" id="{2D84F557-02E5-43B3-91CF-BAB92D14A16C}"/>
                </a:ext>
              </a:extLst>
            </p:cNvPr>
            <p:cNvSpPr/>
            <p:nvPr/>
          </p:nvSpPr>
          <p:spPr>
            <a:xfrm>
              <a:off x="7870381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421;p36">
              <a:extLst>
                <a:ext uri="{FF2B5EF4-FFF2-40B4-BE49-F238E27FC236}">
                  <a16:creationId xmlns:a16="http://schemas.microsoft.com/office/drawing/2014/main" id="{54E6596E-A394-427D-AF2D-11F686A33B25}"/>
                </a:ext>
              </a:extLst>
            </p:cNvPr>
            <p:cNvSpPr/>
            <p:nvPr/>
          </p:nvSpPr>
          <p:spPr>
            <a:xfrm>
              <a:off x="8051932" y="4188886"/>
              <a:ext cx="99411" cy="120519"/>
            </a:xfrm>
            <a:custGeom>
              <a:avLst/>
              <a:gdLst/>
              <a:ahLst/>
              <a:cxnLst/>
              <a:rect l="l" t="t" r="r" b="b"/>
              <a:pathLst>
                <a:path w="4925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422;p36">
              <a:extLst>
                <a:ext uri="{FF2B5EF4-FFF2-40B4-BE49-F238E27FC236}">
                  <a16:creationId xmlns:a16="http://schemas.microsoft.com/office/drawing/2014/main" id="{15A9F835-C2E7-4871-9740-E6226EFA1596}"/>
                </a:ext>
              </a:extLst>
            </p:cNvPr>
            <p:cNvSpPr/>
            <p:nvPr/>
          </p:nvSpPr>
          <p:spPr>
            <a:xfrm>
              <a:off x="8233463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423;p36">
              <a:extLst>
                <a:ext uri="{FF2B5EF4-FFF2-40B4-BE49-F238E27FC236}">
                  <a16:creationId xmlns:a16="http://schemas.microsoft.com/office/drawing/2014/main" id="{A8A18217-7C12-4555-9C46-33A09412F841}"/>
                </a:ext>
              </a:extLst>
            </p:cNvPr>
            <p:cNvSpPr/>
            <p:nvPr/>
          </p:nvSpPr>
          <p:spPr>
            <a:xfrm>
              <a:off x="8414994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424;p36">
              <a:extLst>
                <a:ext uri="{FF2B5EF4-FFF2-40B4-BE49-F238E27FC236}">
                  <a16:creationId xmlns:a16="http://schemas.microsoft.com/office/drawing/2014/main" id="{FA7CE0EF-5DF7-4AE2-8D53-516376C77FF1}"/>
                </a:ext>
              </a:extLst>
            </p:cNvPr>
            <p:cNvSpPr/>
            <p:nvPr/>
          </p:nvSpPr>
          <p:spPr>
            <a:xfrm>
              <a:off x="8596524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6" y="5969"/>
                  </a:cubicBezTo>
                  <a:lnTo>
                    <a:pt x="4337" y="5969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425;p36">
              <a:extLst>
                <a:ext uri="{FF2B5EF4-FFF2-40B4-BE49-F238E27FC236}">
                  <a16:creationId xmlns:a16="http://schemas.microsoft.com/office/drawing/2014/main" id="{26F2DE11-7845-48B8-BDEC-F29F20BC9D12}"/>
                </a:ext>
              </a:extLst>
            </p:cNvPr>
            <p:cNvSpPr/>
            <p:nvPr/>
          </p:nvSpPr>
          <p:spPr>
            <a:xfrm>
              <a:off x="8778075" y="4188886"/>
              <a:ext cx="99956" cy="120519"/>
            </a:xfrm>
            <a:custGeom>
              <a:avLst/>
              <a:gdLst/>
              <a:ahLst/>
              <a:cxnLst/>
              <a:rect l="l" t="t" r="r" b="b"/>
              <a:pathLst>
                <a:path w="4952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426;p36">
              <a:extLst>
                <a:ext uri="{FF2B5EF4-FFF2-40B4-BE49-F238E27FC236}">
                  <a16:creationId xmlns:a16="http://schemas.microsoft.com/office/drawing/2014/main" id="{C5774A12-B2BC-4444-AA91-5A970B9D1A94}"/>
                </a:ext>
              </a:extLst>
            </p:cNvPr>
            <p:cNvSpPr/>
            <p:nvPr/>
          </p:nvSpPr>
          <p:spPr>
            <a:xfrm>
              <a:off x="8959606" y="4188886"/>
              <a:ext cx="99976" cy="120519"/>
            </a:xfrm>
            <a:custGeom>
              <a:avLst/>
              <a:gdLst/>
              <a:ahLst/>
              <a:cxnLst/>
              <a:rect l="l" t="t" r="r" b="b"/>
              <a:pathLst>
                <a:path w="4953" h="5970" extrusionOk="0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427;p36">
              <a:extLst>
                <a:ext uri="{FF2B5EF4-FFF2-40B4-BE49-F238E27FC236}">
                  <a16:creationId xmlns:a16="http://schemas.microsoft.com/office/drawing/2014/main" id="{A6CF766C-98AC-4DF9-B58E-79F5FC97E41F}"/>
                </a:ext>
              </a:extLst>
            </p:cNvPr>
            <p:cNvSpPr/>
            <p:nvPr/>
          </p:nvSpPr>
          <p:spPr>
            <a:xfrm>
              <a:off x="3875535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428;p36">
              <a:extLst>
                <a:ext uri="{FF2B5EF4-FFF2-40B4-BE49-F238E27FC236}">
                  <a16:creationId xmlns:a16="http://schemas.microsoft.com/office/drawing/2014/main" id="{81087D89-0C24-43E9-98B1-9622E080174F}"/>
                </a:ext>
              </a:extLst>
            </p:cNvPr>
            <p:cNvSpPr/>
            <p:nvPr/>
          </p:nvSpPr>
          <p:spPr>
            <a:xfrm>
              <a:off x="4057066" y="4188886"/>
              <a:ext cx="99431" cy="120519"/>
            </a:xfrm>
            <a:custGeom>
              <a:avLst/>
              <a:gdLst/>
              <a:ahLst/>
              <a:cxnLst/>
              <a:rect l="l" t="t" r="r" b="b"/>
              <a:pathLst>
                <a:path w="4926" h="5970" extrusionOk="0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429;p36">
              <a:extLst>
                <a:ext uri="{FF2B5EF4-FFF2-40B4-BE49-F238E27FC236}">
                  <a16:creationId xmlns:a16="http://schemas.microsoft.com/office/drawing/2014/main" id="{8C8DB969-1468-4C68-9AA1-3105E420F5FF}"/>
                </a:ext>
              </a:extLst>
            </p:cNvPr>
            <p:cNvSpPr/>
            <p:nvPr/>
          </p:nvSpPr>
          <p:spPr>
            <a:xfrm>
              <a:off x="3875535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430;p36">
              <a:extLst>
                <a:ext uri="{FF2B5EF4-FFF2-40B4-BE49-F238E27FC236}">
                  <a16:creationId xmlns:a16="http://schemas.microsoft.com/office/drawing/2014/main" id="{06853A40-6A88-4E21-8F4A-B1BD62B58EEC}"/>
                </a:ext>
              </a:extLst>
            </p:cNvPr>
            <p:cNvSpPr/>
            <p:nvPr/>
          </p:nvSpPr>
          <p:spPr>
            <a:xfrm>
              <a:off x="4057066" y="3033765"/>
              <a:ext cx="99431" cy="121044"/>
            </a:xfrm>
            <a:custGeom>
              <a:avLst/>
              <a:gdLst/>
              <a:ahLst/>
              <a:cxnLst/>
              <a:rect l="l" t="t" r="r" b="b"/>
              <a:pathLst>
                <a:path w="4926" h="5996" extrusionOk="0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F8ECA47B-6B89-44BC-957A-A1407578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54" y="315296"/>
            <a:ext cx="4787600" cy="1004042"/>
          </a:xfrm>
        </p:spPr>
        <p:txBody>
          <a:bodyPr/>
          <a:lstStyle/>
          <a:p>
            <a:r>
              <a:rPr lang="pt-BR" sz="4000" dirty="0"/>
              <a:t>Descritivo do CRUD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81771FC-07D4-46D7-9A0E-0007E72148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69746" y="1518128"/>
            <a:ext cx="9186583" cy="4926800"/>
          </a:xfrm>
        </p:spPr>
        <p:txBody>
          <a:bodyPr/>
          <a:lstStyle/>
          <a:p>
            <a:pPr marL="717550" indent="-565150"/>
            <a:r>
              <a:rPr lang="pt-BR" dirty="0"/>
              <a:t>A partir da entrada do funcionário no sistema restrito é possível visualizar as atividades de CRUD:  </a:t>
            </a:r>
          </a:p>
          <a:p>
            <a:pPr marL="1327135" lvl="1" indent="-565150">
              <a:lnSpc>
                <a:spcPct val="100000"/>
              </a:lnSpc>
            </a:pPr>
            <a:r>
              <a:rPr lang="pt-BR" dirty="0"/>
              <a:t>barra de pesquisa para consultas, </a:t>
            </a:r>
          </a:p>
          <a:p>
            <a:pPr marL="1327135" lvl="1" indent="-565150">
              <a:lnSpc>
                <a:spcPct val="100000"/>
              </a:lnSpc>
            </a:pPr>
            <a:r>
              <a:rPr lang="pt-BR" dirty="0"/>
              <a:t>botão para novos cadastros,</a:t>
            </a:r>
          </a:p>
          <a:p>
            <a:pPr marL="1327135" lvl="1" indent="-565150">
              <a:lnSpc>
                <a:spcPct val="100000"/>
              </a:lnSpc>
            </a:pPr>
            <a:r>
              <a:rPr lang="pt-BR" dirty="0"/>
              <a:t>resumo da agenda atual do cinema,</a:t>
            </a:r>
          </a:p>
          <a:p>
            <a:pPr marL="1936719" lvl="2" indent="-565150">
              <a:lnSpc>
                <a:spcPct val="100000"/>
              </a:lnSpc>
            </a:pPr>
            <a:r>
              <a:rPr lang="pt-BR" dirty="0"/>
              <a:t>botões editar e excluir de forma unificada ao registro.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8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236;p33">
            <a:extLst>
              <a:ext uri="{FF2B5EF4-FFF2-40B4-BE49-F238E27FC236}">
                <a16:creationId xmlns:a16="http://schemas.microsoft.com/office/drawing/2014/main" id="{CB556A50-C8AF-451D-83AB-E145D51E84E7}"/>
              </a:ext>
            </a:extLst>
          </p:cNvPr>
          <p:cNvSpPr txBox="1">
            <a:spLocks/>
          </p:cNvSpPr>
          <p:nvPr/>
        </p:nvSpPr>
        <p:spPr>
          <a:xfrm>
            <a:off x="1485095" y="2598327"/>
            <a:ext cx="1245704" cy="45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6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400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400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400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400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400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400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400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None/>
              <a:defRPr sz="2400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9pPr>
          </a:lstStyle>
          <a:p>
            <a:pPr marL="0" indent="0"/>
            <a:r>
              <a:rPr lang="pt-BR" sz="2000" kern="0" dirty="0"/>
              <a:t>Realizar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C2CE3AE-7C62-4261-89F9-122E1D5F1304}"/>
              </a:ext>
            </a:extLst>
          </p:cNvPr>
          <p:cNvSpPr/>
          <p:nvPr/>
        </p:nvSpPr>
        <p:spPr>
          <a:xfrm>
            <a:off x="1589647" y="5474367"/>
            <a:ext cx="2769704" cy="5300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 Agendamento</a:t>
            </a:r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877C9463-8D2C-4B9D-ACA1-03FDD699D57E}"/>
              </a:ext>
            </a:extLst>
          </p:cNvPr>
          <p:cNvSpPr/>
          <p:nvPr/>
        </p:nvSpPr>
        <p:spPr>
          <a:xfrm>
            <a:off x="1616508" y="3504790"/>
            <a:ext cx="2769704" cy="5300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Visualizar Agendamento</a:t>
            </a:r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46923932-A73E-41FC-BD0B-8CA7906406FE}"/>
              </a:ext>
            </a:extLst>
          </p:cNvPr>
          <p:cNvSpPr/>
          <p:nvPr/>
        </p:nvSpPr>
        <p:spPr>
          <a:xfrm>
            <a:off x="1616508" y="4174667"/>
            <a:ext cx="2769704" cy="5300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Inserir Agendamento</a:t>
            </a:r>
          </a:p>
        </p:txBody>
      </p: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3443C5F7-7D3C-4813-9F3C-552FB5E80A33}"/>
              </a:ext>
            </a:extLst>
          </p:cNvPr>
          <p:cNvSpPr/>
          <p:nvPr/>
        </p:nvSpPr>
        <p:spPr>
          <a:xfrm>
            <a:off x="1589647" y="4831553"/>
            <a:ext cx="2769704" cy="5300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 Agendamento</a:t>
            </a:r>
          </a:p>
        </p:txBody>
      </p:sp>
      <p:sp>
        <p:nvSpPr>
          <p:cNvPr id="30" name="Chave Dupla 29">
            <a:extLst>
              <a:ext uri="{FF2B5EF4-FFF2-40B4-BE49-F238E27FC236}">
                <a16:creationId xmlns:a16="http://schemas.microsoft.com/office/drawing/2014/main" id="{29E3AB49-1303-407C-B466-4B96422E8018}"/>
              </a:ext>
            </a:extLst>
          </p:cNvPr>
          <p:cNvSpPr/>
          <p:nvPr/>
        </p:nvSpPr>
        <p:spPr>
          <a:xfrm>
            <a:off x="6552632" y="3146386"/>
            <a:ext cx="5115902" cy="2858067"/>
          </a:xfrm>
          <a:prstGeom prst="bracePair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</a:rPr>
              <a:t>Sala: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código, tipo, capacidade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Filme: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1"/>
                </a:solidFill>
              </a:rPr>
              <a:t>Título, estreia, duração, diretor, elenco, sinopse</a:t>
            </a:r>
          </a:p>
          <a:p>
            <a:endParaRPr lang="nb-NO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Sessão: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 Valor meia, valor inteira, início exibição, fim exibição, faixa etária, sala, filme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2437BC89-8874-4BFD-941C-CF1F8CCD5439}"/>
              </a:ext>
            </a:extLst>
          </p:cNvPr>
          <p:cNvSpPr/>
          <p:nvPr/>
        </p:nvSpPr>
        <p:spPr>
          <a:xfrm>
            <a:off x="8122163" y="1936448"/>
            <a:ext cx="1901688" cy="767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Agendamento</a:t>
            </a:r>
          </a:p>
        </p:txBody>
      </p:sp>
      <p:pic>
        <p:nvPicPr>
          <p:cNvPr id="1432" name="Gráfico 1431" descr="Seta: curva no sentido horário com preenchimento sólido">
            <a:extLst>
              <a:ext uri="{FF2B5EF4-FFF2-40B4-BE49-F238E27FC236}">
                <a16:creationId xmlns:a16="http://schemas.microsoft.com/office/drawing/2014/main" id="{365DA666-2185-499B-AC06-4257F5BE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849535" y="2364439"/>
            <a:ext cx="1304008" cy="1629713"/>
          </a:xfrm>
          <a:prstGeom prst="rect">
            <a:avLst/>
          </a:prstGeom>
        </p:spPr>
      </p:pic>
      <p:sp>
        <p:nvSpPr>
          <p:cNvPr id="164" name="Título 4">
            <a:extLst>
              <a:ext uri="{FF2B5EF4-FFF2-40B4-BE49-F238E27FC236}">
                <a16:creationId xmlns:a16="http://schemas.microsoft.com/office/drawing/2014/main" id="{00B343E5-0144-42FD-A10B-DDE4E027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347446"/>
            <a:ext cx="11516750" cy="1004042"/>
          </a:xfrm>
        </p:spPr>
        <p:txBody>
          <a:bodyPr/>
          <a:lstStyle/>
          <a:p>
            <a:r>
              <a:rPr lang="pt-BR" sz="4000" dirty="0"/>
              <a:t>Descrição Fluxo do Uso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7815B7D-847D-4D50-B841-F17214B76D48}"/>
              </a:ext>
            </a:extLst>
          </p:cNvPr>
          <p:cNvSpPr/>
          <p:nvPr/>
        </p:nvSpPr>
        <p:spPr>
          <a:xfrm>
            <a:off x="1589647" y="6103113"/>
            <a:ext cx="2769704" cy="5300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Deletar Agendamento</a:t>
            </a:r>
          </a:p>
        </p:txBody>
      </p:sp>
      <p:pic>
        <p:nvPicPr>
          <p:cNvPr id="17" name="Gráfico 16" descr="Seta: reta com preenchimento sólido">
            <a:extLst>
              <a:ext uri="{FF2B5EF4-FFF2-40B4-BE49-F238E27FC236}">
                <a16:creationId xmlns:a16="http://schemas.microsoft.com/office/drawing/2014/main" id="{394FEE28-B7A5-4F73-92A6-FF1318DFD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343483" y="2332825"/>
            <a:ext cx="1101972" cy="1101972"/>
          </a:xfrm>
          <a:prstGeom prst="rect">
            <a:avLst/>
          </a:prstGeom>
        </p:spPr>
      </p:pic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4BA7EB9-00FB-4DD3-AB77-F78E94E65D7E}"/>
              </a:ext>
            </a:extLst>
          </p:cNvPr>
          <p:cNvSpPr/>
          <p:nvPr/>
        </p:nvSpPr>
        <p:spPr>
          <a:xfrm>
            <a:off x="1966109" y="1550025"/>
            <a:ext cx="1901688" cy="7671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Página Inicial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REQUISITOS</a:t>
            </a:r>
            <a:endParaRPr dirty="0"/>
          </a:p>
        </p:txBody>
      </p:sp>
      <p:sp>
        <p:nvSpPr>
          <p:cNvPr id="1637" name="Google Shape;1637;p43"/>
          <p:cNvSpPr txBox="1">
            <a:spLocks noGrp="1"/>
          </p:cNvSpPr>
          <p:nvPr>
            <p:ph type="subTitle" idx="1"/>
          </p:nvPr>
        </p:nvSpPr>
        <p:spPr>
          <a:xfrm>
            <a:off x="1237957" y="2203502"/>
            <a:ext cx="3124359" cy="6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sz="1400" dirty="0"/>
              <a:t>Sistema deve permitir que o Funcionário inclua, exclua, consulte e modifique agendamentos</a:t>
            </a:r>
          </a:p>
        </p:txBody>
      </p:sp>
      <p:sp>
        <p:nvSpPr>
          <p:cNvPr id="1638" name="Google Shape;1638;p43"/>
          <p:cNvSpPr txBox="1">
            <a:spLocks noGrp="1"/>
          </p:cNvSpPr>
          <p:nvPr>
            <p:ph type="subTitle" idx="2"/>
          </p:nvPr>
        </p:nvSpPr>
        <p:spPr>
          <a:xfrm>
            <a:off x="759655" y="1761282"/>
            <a:ext cx="3698730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pt-BR" dirty="0"/>
              <a:t>RF01:  Manter dados Agenda</a:t>
            </a:r>
          </a:p>
        </p:txBody>
      </p:sp>
      <p:sp>
        <p:nvSpPr>
          <p:cNvPr id="1639" name="Google Shape;1639;p43"/>
          <p:cNvSpPr txBox="1">
            <a:spLocks noGrp="1"/>
          </p:cNvSpPr>
          <p:nvPr>
            <p:ph type="subTitle" idx="3"/>
          </p:nvPr>
        </p:nvSpPr>
        <p:spPr>
          <a:xfrm>
            <a:off x="260473" y="5047947"/>
            <a:ext cx="3371525" cy="6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sz="1400" dirty="0"/>
              <a:t>Para maior usabilidade o sistema deve conter estruturas do tipo Tooltips para auxiliar no uso da interface</a:t>
            </a:r>
          </a:p>
          <a:p>
            <a:pPr marL="0" indent="0"/>
            <a:endParaRPr dirty="0"/>
          </a:p>
        </p:txBody>
      </p:sp>
      <p:sp>
        <p:nvSpPr>
          <p:cNvPr id="1640" name="Google Shape;1640;p43"/>
          <p:cNvSpPr txBox="1">
            <a:spLocks noGrp="1"/>
          </p:cNvSpPr>
          <p:nvPr>
            <p:ph type="subTitle" idx="4"/>
          </p:nvPr>
        </p:nvSpPr>
        <p:spPr>
          <a:xfrm>
            <a:off x="816007" y="4619424"/>
            <a:ext cx="2739639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pt-BR" dirty="0"/>
              <a:t>RNF01: Tooltips </a:t>
            </a:r>
          </a:p>
        </p:txBody>
      </p:sp>
      <p:sp>
        <p:nvSpPr>
          <p:cNvPr id="1641" name="Google Shape;1641;p43"/>
          <p:cNvSpPr txBox="1">
            <a:spLocks noGrp="1"/>
          </p:cNvSpPr>
          <p:nvPr>
            <p:ph type="subTitle" idx="5"/>
          </p:nvPr>
        </p:nvSpPr>
        <p:spPr>
          <a:xfrm flipH="1">
            <a:off x="7884424" y="2216891"/>
            <a:ext cx="3886661" cy="6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sz="1400" dirty="0"/>
              <a:t>Sistema deve exibir uma tela de resumo da  agenda das salas</a:t>
            </a:r>
          </a:p>
          <a:p>
            <a:pPr marL="0" indent="0"/>
            <a:endParaRPr lang="pt-BR" dirty="0"/>
          </a:p>
        </p:txBody>
      </p:sp>
      <p:sp>
        <p:nvSpPr>
          <p:cNvPr id="1642" name="Google Shape;1642;p43"/>
          <p:cNvSpPr txBox="1">
            <a:spLocks noGrp="1"/>
          </p:cNvSpPr>
          <p:nvPr>
            <p:ph type="subTitle" idx="6"/>
          </p:nvPr>
        </p:nvSpPr>
        <p:spPr>
          <a:xfrm flipH="1">
            <a:off x="7884423" y="1788558"/>
            <a:ext cx="3698729" cy="58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pt-BR" dirty="0"/>
              <a:t>RF02: Exibir resumo Agenda</a:t>
            </a:r>
          </a:p>
        </p:txBody>
      </p:sp>
      <p:grpSp>
        <p:nvGrpSpPr>
          <p:cNvPr id="1645" name="Google Shape;1645;p43"/>
          <p:cNvGrpSpPr/>
          <p:nvPr/>
        </p:nvGrpSpPr>
        <p:grpSpPr>
          <a:xfrm>
            <a:off x="3722546" y="2371471"/>
            <a:ext cx="4746917" cy="4799460"/>
            <a:chOff x="1167475" y="151150"/>
            <a:chExt cx="5260325" cy="5318550"/>
          </a:xfrm>
        </p:grpSpPr>
        <p:sp>
          <p:nvSpPr>
            <p:cNvPr id="1646" name="Google Shape;1646;p43"/>
            <p:cNvSpPr/>
            <p:nvPr/>
          </p:nvSpPr>
          <p:spPr>
            <a:xfrm>
              <a:off x="4062900" y="3285150"/>
              <a:ext cx="1479275" cy="1872600"/>
            </a:xfrm>
            <a:custGeom>
              <a:avLst/>
              <a:gdLst/>
              <a:ahLst/>
              <a:cxnLst/>
              <a:rect l="l" t="t" r="r" b="b"/>
              <a:pathLst>
                <a:path w="59171" h="74904" extrusionOk="0">
                  <a:moveTo>
                    <a:pt x="47362" y="74903"/>
                  </a:moveTo>
                  <a:lnTo>
                    <a:pt x="11841" y="74903"/>
                  </a:lnTo>
                  <a:lnTo>
                    <a:pt x="1" y="0"/>
                  </a:lnTo>
                  <a:lnTo>
                    <a:pt x="59170" y="0"/>
                  </a:lnTo>
                  <a:lnTo>
                    <a:pt x="47362" y="74903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4062900" y="3285150"/>
              <a:ext cx="518650" cy="1872600"/>
            </a:xfrm>
            <a:custGeom>
              <a:avLst/>
              <a:gdLst/>
              <a:ahLst/>
              <a:cxnLst/>
              <a:rect l="l" t="t" r="r" b="b"/>
              <a:pathLst>
                <a:path w="20746" h="74904" extrusionOk="0">
                  <a:moveTo>
                    <a:pt x="1" y="0"/>
                  </a:moveTo>
                  <a:lnTo>
                    <a:pt x="11841" y="74903"/>
                  </a:lnTo>
                  <a:lnTo>
                    <a:pt x="20745" y="74903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p43"/>
            <p:cNvSpPr/>
            <p:nvPr/>
          </p:nvSpPr>
          <p:spPr>
            <a:xfrm>
              <a:off x="4177000" y="2961200"/>
              <a:ext cx="1239100" cy="286475"/>
            </a:xfrm>
            <a:custGeom>
              <a:avLst/>
              <a:gdLst/>
              <a:ahLst/>
              <a:cxnLst/>
              <a:rect l="l" t="t" r="r" b="b"/>
              <a:pathLst>
                <a:path w="49564" h="11459" extrusionOk="0">
                  <a:moveTo>
                    <a:pt x="49564" y="11458"/>
                  </a:moveTo>
                  <a:lnTo>
                    <a:pt x="1" y="11458"/>
                  </a:lnTo>
                  <a:lnTo>
                    <a:pt x="1" y="1"/>
                  </a:lnTo>
                  <a:lnTo>
                    <a:pt x="4956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p43"/>
            <p:cNvSpPr/>
            <p:nvPr/>
          </p:nvSpPr>
          <p:spPr>
            <a:xfrm>
              <a:off x="5120075" y="2961200"/>
              <a:ext cx="296025" cy="286475"/>
            </a:xfrm>
            <a:custGeom>
              <a:avLst/>
              <a:gdLst/>
              <a:ahLst/>
              <a:cxnLst/>
              <a:rect l="l" t="t" r="r" b="b"/>
              <a:pathLst>
                <a:path w="11841" h="11459" extrusionOk="0">
                  <a:moveTo>
                    <a:pt x="11841" y="11458"/>
                  </a:moveTo>
                  <a:lnTo>
                    <a:pt x="0" y="11458"/>
                  </a:lnTo>
                  <a:lnTo>
                    <a:pt x="0" y="1"/>
                  </a:lnTo>
                  <a:lnTo>
                    <a:pt x="11841" y="1"/>
                  </a:lnTo>
                  <a:close/>
                </a:path>
              </a:pathLst>
            </a:custGeom>
            <a:solidFill>
              <a:srgbClr val="C6C5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3936850" y="3139925"/>
              <a:ext cx="1719400" cy="286450"/>
            </a:xfrm>
            <a:custGeom>
              <a:avLst/>
              <a:gdLst/>
              <a:ahLst/>
              <a:cxnLst/>
              <a:rect l="l" t="t" r="r" b="b"/>
              <a:pathLst>
                <a:path w="68776" h="11458" extrusionOk="0">
                  <a:moveTo>
                    <a:pt x="68776" y="11458"/>
                  </a:moveTo>
                  <a:lnTo>
                    <a:pt x="0" y="11458"/>
                  </a:lnTo>
                  <a:lnTo>
                    <a:pt x="0" y="1"/>
                  </a:lnTo>
                  <a:lnTo>
                    <a:pt x="68776" y="1"/>
                  </a:lnTo>
                  <a:close/>
                </a:path>
              </a:pathLst>
            </a:custGeom>
            <a:solidFill>
              <a:srgbClr val="C6C5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5230975" y="3139925"/>
              <a:ext cx="425275" cy="286450"/>
            </a:xfrm>
            <a:custGeom>
              <a:avLst/>
              <a:gdLst/>
              <a:ahLst/>
              <a:cxnLst/>
              <a:rect l="l" t="t" r="r" b="b"/>
              <a:pathLst>
                <a:path w="17011" h="11458" extrusionOk="0">
                  <a:moveTo>
                    <a:pt x="17011" y="11458"/>
                  </a:moveTo>
                  <a:lnTo>
                    <a:pt x="1" y="11458"/>
                  </a:lnTo>
                  <a:lnTo>
                    <a:pt x="1" y="1"/>
                  </a:lnTo>
                  <a:lnTo>
                    <a:pt x="17011" y="1"/>
                  </a:lnTo>
                  <a:close/>
                </a:path>
              </a:pathLst>
            </a:custGeom>
            <a:solidFill>
              <a:srgbClr val="B2B1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4464225" y="3814925"/>
              <a:ext cx="665450" cy="644700"/>
            </a:xfrm>
            <a:custGeom>
              <a:avLst/>
              <a:gdLst/>
              <a:ahLst/>
              <a:cxnLst/>
              <a:rect l="l" t="t" r="r" b="b"/>
              <a:pathLst>
                <a:path w="26618" h="25788" extrusionOk="0">
                  <a:moveTo>
                    <a:pt x="26617" y="12894"/>
                  </a:moveTo>
                  <a:cubicBezTo>
                    <a:pt x="26617" y="20011"/>
                    <a:pt x="20649" y="25787"/>
                    <a:pt x="13309" y="25787"/>
                  </a:cubicBezTo>
                  <a:cubicBezTo>
                    <a:pt x="5937" y="25787"/>
                    <a:pt x="1" y="20011"/>
                    <a:pt x="1" y="12894"/>
                  </a:cubicBezTo>
                  <a:cubicBezTo>
                    <a:pt x="1" y="5745"/>
                    <a:pt x="5937" y="0"/>
                    <a:pt x="13309" y="0"/>
                  </a:cubicBezTo>
                  <a:cubicBezTo>
                    <a:pt x="20649" y="0"/>
                    <a:pt x="26617" y="5745"/>
                    <a:pt x="26617" y="128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4535250" y="3883525"/>
              <a:ext cx="522625" cy="506675"/>
            </a:xfrm>
            <a:custGeom>
              <a:avLst/>
              <a:gdLst/>
              <a:ahLst/>
              <a:cxnLst/>
              <a:rect l="l" t="t" r="r" b="b"/>
              <a:pathLst>
                <a:path w="20905" h="20267" extrusionOk="0">
                  <a:moveTo>
                    <a:pt x="18000" y="2841"/>
                  </a:moveTo>
                  <a:cubicBezTo>
                    <a:pt x="20904" y="5650"/>
                    <a:pt x="19883" y="11203"/>
                    <a:pt x="15702" y="15224"/>
                  </a:cubicBezTo>
                  <a:cubicBezTo>
                    <a:pt x="11553" y="19277"/>
                    <a:pt x="5809" y="20267"/>
                    <a:pt x="2904" y="17458"/>
                  </a:cubicBezTo>
                  <a:cubicBezTo>
                    <a:pt x="0" y="14650"/>
                    <a:pt x="1021" y="9097"/>
                    <a:pt x="5202" y="5043"/>
                  </a:cubicBezTo>
                  <a:cubicBezTo>
                    <a:pt x="9351" y="990"/>
                    <a:pt x="15096" y="1"/>
                    <a:pt x="18000" y="2809"/>
                  </a:cubicBezTo>
                  <a:close/>
                </a:path>
              </a:pathLst>
            </a:custGeom>
            <a:solidFill>
              <a:srgbClr val="9260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4592700" y="3939375"/>
              <a:ext cx="403725" cy="390975"/>
            </a:xfrm>
            <a:custGeom>
              <a:avLst/>
              <a:gdLst/>
              <a:ahLst/>
              <a:cxnLst/>
              <a:rect l="l" t="t" r="r" b="b"/>
              <a:pathLst>
                <a:path w="16149" h="15639" extrusionOk="0">
                  <a:moveTo>
                    <a:pt x="15638" y="512"/>
                  </a:moveTo>
                  <a:cubicBezTo>
                    <a:pt x="16149" y="1022"/>
                    <a:pt x="13181" y="4692"/>
                    <a:pt x="9032" y="8745"/>
                  </a:cubicBezTo>
                  <a:cubicBezTo>
                    <a:pt x="4851" y="12799"/>
                    <a:pt x="1053" y="15639"/>
                    <a:pt x="543" y="15160"/>
                  </a:cubicBezTo>
                  <a:cubicBezTo>
                    <a:pt x="0" y="14650"/>
                    <a:pt x="2968" y="10948"/>
                    <a:pt x="7149" y="6926"/>
                  </a:cubicBezTo>
                  <a:cubicBezTo>
                    <a:pt x="11298" y="2873"/>
                    <a:pt x="15127" y="1"/>
                    <a:pt x="15638" y="512"/>
                  </a:cubicBezTo>
                  <a:close/>
                </a:path>
              </a:pathLst>
            </a:custGeom>
            <a:solidFill>
              <a:srgbClr val="7D4E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p43"/>
            <p:cNvSpPr/>
            <p:nvPr/>
          </p:nvSpPr>
          <p:spPr>
            <a:xfrm>
              <a:off x="1868800" y="3285150"/>
              <a:ext cx="1479250" cy="1872600"/>
            </a:xfrm>
            <a:custGeom>
              <a:avLst/>
              <a:gdLst/>
              <a:ahLst/>
              <a:cxnLst/>
              <a:rect l="l" t="t" r="r" b="b"/>
              <a:pathLst>
                <a:path w="59170" h="74904" extrusionOk="0">
                  <a:moveTo>
                    <a:pt x="47361" y="74903"/>
                  </a:moveTo>
                  <a:lnTo>
                    <a:pt x="11841" y="74903"/>
                  </a:lnTo>
                  <a:lnTo>
                    <a:pt x="0" y="0"/>
                  </a:lnTo>
                  <a:lnTo>
                    <a:pt x="59170" y="0"/>
                  </a:lnTo>
                  <a:lnTo>
                    <a:pt x="47361" y="74903"/>
                  </a:ln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1868800" y="3285150"/>
              <a:ext cx="518625" cy="1872600"/>
            </a:xfrm>
            <a:custGeom>
              <a:avLst/>
              <a:gdLst/>
              <a:ahLst/>
              <a:cxnLst/>
              <a:rect l="l" t="t" r="r" b="b"/>
              <a:pathLst>
                <a:path w="20745" h="74904" extrusionOk="0">
                  <a:moveTo>
                    <a:pt x="0" y="0"/>
                  </a:moveTo>
                  <a:lnTo>
                    <a:pt x="11841" y="74903"/>
                  </a:lnTo>
                  <a:lnTo>
                    <a:pt x="20745" y="74903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8ED0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1982900" y="2961200"/>
              <a:ext cx="1239100" cy="286475"/>
            </a:xfrm>
            <a:custGeom>
              <a:avLst/>
              <a:gdLst/>
              <a:ahLst/>
              <a:cxnLst/>
              <a:rect l="l" t="t" r="r" b="b"/>
              <a:pathLst>
                <a:path w="49564" h="11459" extrusionOk="0">
                  <a:moveTo>
                    <a:pt x="49563" y="11458"/>
                  </a:moveTo>
                  <a:lnTo>
                    <a:pt x="0" y="11458"/>
                  </a:lnTo>
                  <a:lnTo>
                    <a:pt x="0" y="1"/>
                  </a:lnTo>
                  <a:lnTo>
                    <a:pt x="495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2925950" y="2961200"/>
              <a:ext cx="296050" cy="286475"/>
            </a:xfrm>
            <a:custGeom>
              <a:avLst/>
              <a:gdLst/>
              <a:ahLst/>
              <a:cxnLst/>
              <a:rect l="l" t="t" r="r" b="b"/>
              <a:pathLst>
                <a:path w="11842" h="11459" extrusionOk="0">
                  <a:moveTo>
                    <a:pt x="11841" y="11458"/>
                  </a:moveTo>
                  <a:lnTo>
                    <a:pt x="1" y="11458"/>
                  </a:lnTo>
                  <a:lnTo>
                    <a:pt x="1" y="1"/>
                  </a:lnTo>
                  <a:lnTo>
                    <a:pt x="11841" y="1"/>
                  </a:lnTo>
                  <a:close/>
                </a:path>
              </a:pathLst>
            </a:custGeom>
            <a:solidFill>
              <a:srgbClr val="C6C5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1742725" y="3139925"/>
              <a:ext cx="1719425" cy="286450"/>
            </a:xfrm>
            <a:custGeom>
              <a:avLst/>
              <a:gdLst/>
              <a:ahLst/>
              <a:cxnLst/>
              <a:rect l="l" t="t" r="r" b="b"/>
              <a:pathLst>
                <a:path w="68777" h="11458" extrusionOk="0">
                  <a:moveTo>
                    <a:pt x="68776" y="11458"/>
                  </a:moveTo>
                  <a:lnTo>
                    <a:pt x="1" y="11458"/>
                  </a:lnTo>
                  <a:lnTo>
                    <a:pt x="1" y="1"/>
                  </a:lnTo>
                  <a:lnTo>
                    <a:pt x="68776" y="1"/>
                  </a:lnTo>
                  <a:close/>
                </a:path>
              </a:pathLst>
            </a:custGeom>
            <a:solidFill>
              <a:srgbClr val="C6C5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3036850" y="3139925"/>
              <a:ext cx="425300" cy="286450"/>
            </a:xfrm>
            <a:custGeom>
              <a:avLst/>
              <a:gdLst/>
              <a:ahLst/>
              <a:cxnLst/>
              <a:rect l="l" t="t" r="r" b="b"/>
              <a:pathLst>
                <a:path w="17012" h="11458" extrusionOk="0">
                  <a:moveTo>
                    <a:pt x="17011" y="11458"/>
                  </a:moveTo>
                  <a:lnTo>
                    <a:pt x="1" y="11458"/>
                  </a:lnTo>
                  <a:lnTo>
                    <a:pt x="1" y="1"/>
                  </a:lnTo>
                  <a:lnTo>
                    <a:pt x="17011" y="1"/>
                  </a:lnTo>
                  <a:close/>
                </a:path>
              </a:pathLst>
            </a:custGeom>
            <a:solidFill>
              <a:srgbClr val="B2B1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2270125" y="3814925"/>
              <a:ext cx="665425" cy="644700"/>
            </a:xfrm>
            <a:custGeom>
              <a:avLst/>
              <a:gdLst/>
              <a:ahLst/>
              <a:cxnLst/>
              <a:rect l="l" t="t" r="r" b="b"/>
              <a:pathLst>
                <a:path w="26617" h="25788" extrusionOk="0">
                  <a:moveTo>
                    <a:pt x="26617" y="12894"/>
                  </a:moveTo>
                  <a:cubicBezTo>
                    <a:pt x="26617" y="20011"/>
                    <a:pt x="20649" y="25787"/>
                    <a:pt x="13309" y="25787"/>
                  </a:cubicBezTo>
                  <a:cubicBezTo>
                    <a:pt x="5936" y="25787"/>
                    <a:pt x="0" y="20011"/>
                    <a:pt x="0" y="12894"/>
                  </a:cubicBezTo>
                  <a:cubicBezTo>
                    <a:pt x="0" y="5745"/>
                    <a:pt x="5936" y="0"/>
                    <a:pt x="13309" y="0"/>
                  </a:cubicBezTo>
                  <a:cubicBezTo>
                    <a:pt x="20649" y="0"/>
                    <a:pt x="26617" y="5745"/>
                    <a:pt x="26617" y="12894"/>
                  </a:cubicBezTo>
                  <a:close/>
                </a:path>
              </a:pathLst>
            </a:custGeom>
            <a:solidFill>
              <a:srgbClr val="ADDB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4272750" y="174275"/>
              <a:ext cx="766775" cy="661450"/>
            </a:xfrm>
            <a:custGeom>
              <a:avLst/>
              <a:gdLst/>
              <a:ahLst/>
              <a:cxnLst/>
              <a:rect l="l" t="t" r="r" b="b"/>
              <a:pathLst>
                <a:path w="30671" h="26458" extrusionOk="0">
                  <a:moveTo>
                    <a:pt x="256" y="12288"/>
                  </a:moveTo>
                  <a:cubicBezTo>
                    <a:pt x="862" y="2841"/>
                    <a:pt x="6543" y="4341"/>
                    <a:pt x="6766" y="9926"/>
                  </a:cubicBezTo>
                  <a:cubicBezTo>
                    <a:pt x="12383" y="11426"/>
                    <a:pt x="18989" y="1"/>
                    <a:pt x="23011" y="4628"/>
                  </a:cubicBezTo>
                  <a:cubicBezTo>
                    <a:pt x="30670" y="13469"/>
                    <a:pt x="23011" y="20458"/>
                    <a:pt x="18447" y="21926"/>
                  </a:cubicBezTo>
                  <a:cubicBezTo>
                    <a:pt x="18447" y="21926"/>
                    <a:pt x="4373" y="26458"/>
                    <a:pt x="3958" y="16947"/>
                  </a:cubicBezTo>
                  <a:cubicBezTo>
                    <a:pt x="3958" y="16947"/>
                    <a:pt x="0" y="16405"/>
                    <a:pt x="256" y="12288"/>
                  </a:cubicBezTo>
                  <a:close/>
                </a:path>
              </a:pathLst>
            </a:custGeom>
            <a:solidFill>
              <a:srgbClr val="F8C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4291100" y="198225"/>
              <a:ext cx="648675" cy="527400"/>
            </a:xfrm>
            <a:custGeom>
              <a:avLst/>
              <a:gdLst/>
              <a:ahLst/>
              <a:cxnLst/>
              <a:rect l="l" t="t" r="r" b="b"/>
              <a:pathLst>
                <a:path w="25947" h="21096" extrusionOk="0">
                  <a:moveTo>
                    <a:pt x="990" y="7053"/>
                  </a:moveTo>
                  <a:cubicBezTo>
                    <a:pt x="2202" y="2266"/>
                    <a:pt x="8234" y="1915"/>
                    <a:pt x="8458" y="7500"/>
                  </a:cubicBezTo>
                  <a:cubicBezTo>
                    <a:pt x="10085" y="2170"/>
                    <a:pt x="15607" y="0"/>
                    <a:pt x="21032" y="2841"/>
                  </a:cubicBezTo>
                  <a:cubicBezTo>
                    <a:pt x="25947" y="5426"/>
                    <a:pt x="23745" y="15064"/>
                    <a:pt x="19213" y="16532"/>
                  </a:cubicBezTo>
                  <a:cubicBezTo>
                    <a:pt x="19213" y="16532"/>
                    <a:pt x="5107" y="21096"/>
                    <a:pt x="4692" y="11553"/>
                  </a:cubicBezTo>
                  <a:cubicBezTo>
                    <a:pt x="4692" y="11553"/>
                    <a:pt x="0" y="11043"/>
                    <a:pt x="990" y="7053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5688950" y="1674250"/>
              <a:ext cx="738850" cy="739650"/>
            </a:xfrm>
            <a:custGeom>
              <a:avLst/>
              <a:gdLst/>
              <a:ahLst/>
              <a:cxnLst/>
              <a:rect l="l" t="t" r="r" b="b"/>
              <a:pathLst>
                <a:path w="29554" h="29586" extrusionOk="0">
                  <a:moveTo>
                    <a:pt x="23809" y="21543"/>
                  </a:moveTo>
                  <a:cubicBezTo>
                    <a:pt x="29553" y="13979"/>
                    <a:pt x="24255" y="11426"/>
                    <a:pt x="20426" y="15511"/>
                  </a:cubicBezTo>
                  <a:cubicBezTo>
                    <a:pt x="15224" y="12958"/>
                    <a:pt x="17649" y="1"/>
                    <a:pt x="11617" y="895"/>
                  </a:cubicBezTo>
                  <a:cubicBezTo>
                    <a:pt x="0" y="2586"/>
                    <a:pt x="1245" y="12862"/>
                    <a:pt x="3766" y="16947"/>
                  </a:cubicBezTo>
                  <a:cubicBezTo>
                    <a:pt x="3766" y="16947"/>
                    <a:pt x="11458" y="29586"/>
                    <a:pt x="18000" y="22660"/>
                  </a:cubicBezTo>
                  <a:cubicBezTo>
                    <a:pt x="18000" y="22660"/>
                    <a:pt x="21351" y="24798"/>
                    <a:pt x="23809" y="21543"/>
                  </a:cubicBezTo>
                  <a:close/>
                </a:path>
              </a:pathLst>
            </a:custGeom>
            <a:solidFill>
              <a:srgbClr val="F8C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5764750" y="1669475"/>
              <a:ext cx="617550" cy="636725"/>
            </a:xfrm>
            <a:custGeom>
              <a:avLst/>
              <a:gdLst/>
              <a:ahLst/>
              <a:cxnLst/>
              <a:rect l="l" t="t" r="r" b="b"/>
              <a:pathLst>
                <a:path w="24702" h="25469" extrusionOk="0">
                  <a:moveTo>
                    <a:pt x="22468" y="17521"/>
                  </a:moveTo>
                  <a:cubicBezTo>
                    <a:pt x="24702" y="13085"/>
                    <a:pt x="20362" y="8905"/>
                    <a:pt x="16532" y="12990"/>
                  </a:cubicBezTo>
                  <a:cubicBezTo>
                    <a:pt x="18798" y="7883"/>
                    <a:pt x="15989" y="2649"/>
                    <a:pt x="10021" y="1245"/>
                  </a:cubicBezTo>
                  <a:cubicBezTo>
                    <a:pt x="4660" y="0"/>
                    <a:pt x="0" y="8745"/>
                    <a:pt x="2490" y="12830"/>
                  </a:cubicBezTo>
                  <a:cubicBezTo>
                    <a:pt x="2490" y="12830"/>
                    <a:pt x="10213" y="25468"/>
                    <a:pt x="16755" y="18511"/>
                  </a:cubicBezTo>
                  <a:cubicBezTo>
                    <a:pt x="16755" y="18511"/>
                    <a:pt x="20649" y="21192"/>
                    <a:pt x="22468" y="1752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2337925" y="1434900"/>
              <a:ext cx="738850" cy="739650"/>
            </a:xfrm>
            <a:custGeom>
              <a:avLst/>
              <a:gdLst/>
              <a:ahLst/>
              <a:cxnLst/>
              <a:rect l="l" t="t" r="r" b="b"/>
              <a:pathLst>
                <a:path w="29554" h="29586" extrusionOk="0">
                  <a:moveTo>
                    <a:pt x="23809" y="21543"/>
                  </a:moveTo>
                  <a:cubicBezTo>
                    <a:pt x="29554" y="13979"/>
                    <a:pt x="24256" y="11426"/>
                    <a:pt x="20426" y="15511"/>
                  </a:cubicBezTo>
                  <a:cubicBezTo>
                    <a:pt x="15224" y="12958"/>
                    <a:pt x="17650" y="1"/>
                    <a:pt x="11618" y="894"/>
                  </a:cubicBezTo>
                  <a:cubicBezTo>
                    <a:pt x="1" y="2586"/>
                    <a:pt x="1246" y="12862"/>
                    <a:pt x="3767" y="16947"/>
                  </a:cubicBezTo>
                  <a:cubicBezTo>
                    <a:pt x="3767" y="16947"/>
                    <a:pt x="11458" y="29585"/>
                    <a:pt x="18001" y="22660"/>
                  </a:cubicBezTo>
                  <a:cubicBezTo>
                    <a:pt x="18001" y="22660"/>
                    <a:pt x="21352" y="24798"/>
                    <a:pt x="23809" y="21543"/>
                  </a:cubicBezTo>
                  <a:close/>
                </a:path>
              </a:pathLst>
            </a:custGeom>
            <a:solidFill>
              <a:srgbClr val="F8C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2413725" y="1430125"/>
              <a:ext cx="617575" cy="636700"/>
            </a:xfrm>
            <a:custGeom>
              <a:avLst/>
              <a:gdLst/>
              <a:ahLst/>
              <a:cxnLst/>
              <a:rect l="l" t="t" r="r" b="b"/>
              <a:pathLst>
                <a:path w="24703" h="25468" extrusionOk="0">
                  <a:moveTo>
                    <a:pt x="22469" y="17521"/>
                  </a:moveTo>
                  <a:cubicBezTo>
                    <a:pt x="24703" y="13085"/>
                    <a:pt x="20362" y="8904"/>
                    <a:pt x="16532" y="12989"/>
                  </a:cubicBezTo>
                  <a:cubicBezTo>
                    <a:pt x="18798" y="7883"/>
                    <a:pt x="15990" y="2649"/>
                    <a:pt x="10022" y="1245"/>
                  </a:cubicBezTo>
                  <a:cubicBezTo>
                    <a:pt x="4660" y="0"/>
                    <a:pt x="1" y="8745"/>
                    <a:pt x="2490" y="12830"/>
                  </a:cubicBezTo>
                  <a:cubicBezTo>
                    <a:pt x="2490" y="12830"/>
                    <a:pt x="10213" y="25468"/>
                    <a:pt x="16756" y="18510"/>
                  </a:cubicBezTo>
                  <a:cubicBezTo>
                    <a:pt x="16724" y="18510"/>
                    <a:pt x="20649" y="21191"/>
                    <a:pt x="22469" y="1752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2616400" y="151150"/>
              <a:ext cx="772350" cy="702150"/>
            </a:xfrm>
            <a:custGeom>
              <a:avLst/>
              <a:gdLst/>
              <a:ahLst/>
              <a:cxnLst/>
              <a:rect l="l" t="t" r="r" b="b"/>
              <a:pathLst>
                <a:path w="30894" h="28086" extrusionOk="0">
                  <a:moveTo>
                    <a:pt x="30319" y="13564"/>
                  </a:moveTo>
                  <a:cubicBezTo>
                    <a:pt x="30893" y="23011"/>
                    <a:pt x="25085" y="22245"/>
                    <a:pt x="24159" y="16723"/>
                  </a:cubicBezTo>
                  <a:cubicBezTo>
                    <a:pt x="18415" y="15926"/>
                    <a:pt x="13245" y="28085"/>
                    <a:pt x="8713" y="24000"/>
                  </a:cubicBezTo>
                  <a:cubicBezTo>
                    <a:pt x="0" y="16149"/>
                    <a:pt x="6734" y="8266"/>
                    <a:pt x="11074" y="6287"/>
                  </a:cubicBezTo>
                  <a:cubicBezTo>
                    <a:pt x="11074" y="6287"/>
                    <a:pt x="24478" y="0"/>
                    <a:pt x="26074" y="9415"/>
                  </a:cubicBezTo>
                  <a:cubicBezTo>
                    <a:pt x="26074" y="9415"/>
                    <a:pt x="30063" y="9447"/>
                    <a:pt x="30319" y="13564"/>
                  </a:cubicBezTo>
                  <a:close/>
                </a:path>
              </a:pathLst>
            </a:custGeom>
            <a:solidFill>
              <a:srgbClr val="F8C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2737675" y="266050"/>
              <a:ext cx="626325" cy="554525"/>
            </a:xfrm>
            <a:custGeom>
              <a:avLst/>
              <a:gdLst/>
              <a:ahLst/>
              <a:cxnLst/>
              <a:rect l="l" t="t" r="r" b="b"/>
              <a:pathLst>
                <a:path w="25053" h="22181" extrusionOk="0">
                  <a:moveTo>
                    <a:pt x="24542" y="13404"/>
                  </a:moveTo>
                  <a:cubicBezTo>
                    <a:pt x="23936" y="18319"/>
                    <a:pt x="18000" y="19404"/>
                    <a:pt x="17074" y="13883"/>
                  </a:cubicBezTo>
                  <a:cubicBezTo>
                    <a:pt x="16117" y="19404"/>
                    <a:pt x="10883" y="22181"/>
                    <a:pt x="5170" y="20042"/>
                  </a:cubicBezTo>
                  <a:cubicBezTo>
                    <a:pt x="0" y="18095"/>
                    <a:pt x="958" y="8266"/>
                    <a:pt x="5298" y="6255"/>
                  </a:cubicBezTo>
                  <a:cubicBezTo>
                    <a:pt x="5298" y="6255"/>
                    <a:pt x="18734" y="0"/>
                    <a:pt x="20298" y="9383"/>
                  </a:cubicBezTo>
                  <a:cubicBezTo>
                    <a:pt x="20298" y="9383"/>
                    <a:pt x="25053" y="9319"/>
                    <a:pt x="24542" y="13404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4500925" y="1328000"/>
              <a:ext cx="772350" cy="702125"/>
            </a:xfrm>
            <a:custGeom>
              <a:avLst/>
              <a:gdLst/>
              <a:ahLst/>
              <a:cxnLst/>
              <a:rect l="l" t="t" r="r" b="b"/>
              <a:pathLst>
                <a:path w="30894" h="28085" extrusionOk="0">
                  <a:moveTo>
                    <a:pt x="30320" y="13564"/>
                  </a:moveTo>
                  <a:cubicBezTo>
                    <a:pt x="30894" y="23010"/>
                    <a:pt x="25086" y="22244"/>
                    <a:pt x="24160" y="16723"/>
                  </a:cubicBezTo>
                  <a:cubicBezTo>
                    <a:pt x="18415" y="15925"/>
                    <a:pt x="13277" y="28085"/>
                    <a:pt x="8713" y="24000"/>
                  </a:cubicBezTo>
                  <a:cubicBezTo>
                    <a:pt x="1" y="16149"/>
                    <a:pt x="6735" y="8266"/>
                    <a:pt x="11075" y="6287"/>
                  </a:cubicBezTo>
                  <a:cubicBezTo>
                    <a:pt x="11075" y="6287"/>
                    <a:pt x="24511" y="0"/>
                    <a:pt x="26107" y="9415"/>
                  </a:cubicBezTo>
                  <a:cubicBezTo>
                    <a:pt x="26107" y="9415"/>
                    <a:pt x="30064" y="9447"/>
                    <a:pt x="30320" y="13564"/>
                  </a:cubicBezTo>
                  <a:close/>
                </a:path>
              </a:pathLst>
            </a:custGeom>
            <a:solidFill>
              <a:srgbClr val="F8C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4622200" y="1442875"/>
              <a:ext cx="626350" cy="554550"/>
            </a:xfrm>
            <a:custGeom>
              <a:avLst/>
              <a:gdLst/>
              <a:ahLst/>
              <a:cxnLst/>
              <a:rect l="l" t="t" r="r" b="b"/>
              <a:pathLst>
                <a:path w="25054" h="22182" extrusionOk="0">
                  <a:moveTo>
                    <a:pt x="24543" y="13405"/>
                  </a:moveTo>
                  <a:cubicBezTo>
                    <a:pt x="23937" y="18320"/>
                    <a:pt x="18032" y="19405"/>
                    <a:pt x="17107" y="13884"/>
                  </a:cubicBezTo>
                  <a:cubicBezTo>
                    <a:pt x="16150" y="19405"/>
                    <a:pt x="10916" y="22181"/>
                    <a:pt x="5171" y="20043"/>
                  </a:cubicBezTo>
                  <a:cubicBezTo>
                    <a:pt x="1" y="18096"/>
                    <a:pt x="990" y="8267"/>
                    <a:pt x="5331" y="6256"/>
                  </a:cubicBezTo>
                  <a:cubicBezTo>
                    <a:pt x="5331" y="6256"/>
                    <a:pt x="18735" y="1"/>
                    <a:pt x="20330" y="9384"/>
                  </a:cubicBezTo>
                  <a:cubicBezTo>
                    <a:pt x="20330" y="9384"/>
                    <a:pt x="25054" y="9320"/>
                    <a:pt x="24543" y="13405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1167475" y="1734100"/>
              <a:ext cx="738050" cy="739650"/>
            </a:xfrm>
            <a:custGeom>
              <a:avLst/>
              <a:gdLst/>
              <a:ahLst/>
              <a:cxnLst/>
              <a:rect l="l" t="t" r="r" b="b"/>
              <a:pathLst>
                <a:path w="29522" h="29586" extrusionOk="0">
                  <a:moveTo>
                    <a:pt x="5713" y="21543"/>
                  </a:moveTo>
                  <a:cubicBezTo>
                    <a:pt x="1" y="13979"/>
                    <a:pt x="5266" y="11426"/>
                    <a:pt x="9096" y="15511"/>
                  </a:cubicBezTo>
                  <a:cubicBezTo>
                    <a:pt x="14298" y="12958"/>
                    <a:pt x="11873" y="1"/>
                    <a:pt x="17936" y="894"/>
                  </a:cubicBezTo>
                  <a:cubicBezTo>
                    <a:pt x="29521" y="2586"/>
                    <a:pt x="28277" y="12862"/>
                    <a:pt x="25755" y="16947"/>
                  </a:cubicBezTo>
                  <a:cubicBezTo>
                    <a:pt x="25755" y="16947"/>
                    <a:pt x="18064" y="29585"/>
                    <a:pt x="11522" y="22660"/>
                  </a:cubicBezTo>
                  <a:cubicBezTo>
                    <a:pt x="11522" y="22660"/>
                    <a:pt x="8203" y="24798"/>
                    <a:pt x="5713" y="21543"/>
                  </a:cubicBezTo>
                  <a:close/>
                </a:path>
              </a:pathLst>
            </a:custGeom>
            <a:solidFill>
              <a:srgbClr val="F8C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1212950" y="1729325"/>
              <a:ext cx="617575" cy="636700"/>
            </a:xfrm>
            <a:custGeom>
              <a:avLst/>
              <a:gdLst/>
              <a:ahLst/>
              <a:cxnLst/>
              <a:rect l="l" t="t" r="r" b="b"/>
              <a:pathLst>
                <a:path w="24703" h="25468" extrusionOk="0">
                  <a:moveTo>
                    <a:pt x="2203" y="17521"/>
                  </a:moveTo>
                  <a:cubicBezTo>
                    <a:pt x="1" y="13085"/>
                    <a:pt x="4341" y="8904"/>
                    <a:pt x="8171" y="12989"/>
                  </a:cubicBezTo>
                  <a:cubicBezTo>
                    <a:pt x="5905" y="7883"/>
                    <a:pt x="8681" y="2649"/>
                    <a:pt x="14649" y="1245"/>
                  </a:cubicBezTo>
                  <a:cubicBezTo>
                    <a:pt x="20043" y="0"/>
                    <a:pt x="24702" y="8745"/>
                    <a:pt x="22181" y="12830"/>
                  </a:cubicBezTo>
                  <a:cubicBezTo>
                    <a:pt x="22181" y="12830"/>
                    <a:pt x="14490" y="25468"/>
                    <a:pt x="7947" y="18510"/>
                  </a:cubicBezTo>
                  <a:cubicBezTo>
                    <a:pt x="7947" y="18510"/>
                    <a:pt x="4054" y="21191"/>
                    <a:pt x="2203" y="1752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3450950" y="1025600"/>
              <a:ext cx="738850" cy="740450"/>
            </a:xfrm>
            <a:custGeom>
              <a:avLst/>
              <a:gdLst/>
              <a:ahLst/>
              <a:cxnLst/>
              <a:rect l="l" t="t" r="r" b="b"/>
              <a:pathLst>
                <a:path w="29554" h="29618" extrusionOk="0">
                  <a:moveTo>
                    <a:pt x="5713" y="21543"/>
                  </a:moveTo>
                  <a:cubicBezTo>
                    <a:pt x="1" y="14011"/>
                    <a:pt x="5298" y="11426"/>
                    <a:pt x="9096" y="15511"/>
                  </a:cubicBezTo>
                  <a:cubicBezTo>
                    <a:pt x="14330" y="12990"/>
                    <a:pt x="11905" y="1"/>
                    <a:pt x="17936" y="894"/>
                  </a:cubicBezTo>
                  <a:cubicBezTo>
                    <a:pt x="29553" y="2586"/>
                    <a:pt x="28309" y="12894"/>
                    <a:pt x="25787" y="16979"/>
                  </a:cubicBezTo>
                  <a:cubicBezTo>
                    <a:pt x="25787" y="16979"/>
                    <a:pt x="18096" y="29617"/>
                    <a:pt x="11554" y="22660"/>
                  </a:cubicBezTo>
                  <a:cubicBezTo>
                    <a:pt x="11554" y="22660"/>
                    <a:pt x="8203" y="24830"/>
                    <a:pt x="5713" y="21543"/>
                  </a:cubicBezTo>
                  <a:close/>
                </a:path>
              </a:pathLst>
            </a:custGeom>
            <a:solidFill>
              <a:srgbClr val="F8C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3496425" y="1021600"/>
              <a:ext cx="617575" cy="636725"/>
            </a:xfrm>
            <a:custGeom>
              <a:avLst/>
              <a:gdLst/>
              <a:ahLst/>
              <a:cxnLst/>
              <a:rect l="l" t="t" r="r" b="b"/>
              <a:pathLst>
                <a:path w="24703" h="25469" extrusionOk="0">
                  <a:moveTo>
                    <a:pt x="2235" y="17490"/>
                  </a:moveTo>
                  <a:cubicBezTo>
                    <a:pt x="1" y="13086"/>
                    <a:pt x="4341" y="8905"/>
                    <a:pt x="8171" y="12990"/>
                  </a:cubicBezTo>
                  <a:cubicBezTo>
                    <a:pt x="5905" y="7852"/>
                    <a:pt x="8713" y="2618"/>
                    <a:pt x="14681" y="1246"/>
                  </a:cubicBezTo>
                  <a:cubicBezTo>
                    <a:pt x="20043" y="1"/>
                    <a:pt x="24702" y="8745"/>
                    <a:pt x="22181" y="12799"/>
                  </a:cubicBezTo>
                  <a:cubicBezTo>
                    <a:pt x="22181" y="12799"/>
                    <a:pt x="14490" y="25469"/>
                    <a:pt x="7947" y="18511"/>
                  </a:cubicBezTo>
                  <a:cubicBezTo>
                    <a:pt x="7947" y="18511"/>
                    <a:pt x="4054" y="21192"/>
                    <a:pt x="2235" y="1749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2669850" y="2103050"/>
              <a:ext cx="2365100" cy="945150"/>
            </a:xfrm>
            <a:custGeom>
              <a:avLst/>
              <a:gdLst/>
              <a:ahLst/>
              <a:cxnLst/>
              <a:rect l="l" t="t" r="r" b="b"/>
              <a:pathLst>
                <a:path w="94604" h="37806" extrusionOk="0">
                  <a:moveTo>
                    <a:pt x="46931" y="1"/>
                  </a:moveTo>
                  <a:cubicBezTo>
                    <a:pt x="36420" y="1"/>
                    <a:pt x="33049" y="10068"/>
                    <a:pt x="29649" y="18944"/>
                  </a:cubicBezTo>
                  <a:cubicBezTo>
                    <a:pt x="27420" y="14487"/>
                    <a:pt x="22178" y="8182"/>
                    <a:pt x="15642" y="8182"/>
                  </a:cubicBezTo>
                  <a:cubicBezTo>
                    <a:pt x="13005" y="8182"/>
                    <a:pt x="10158" y="9208"/>
                    <a:pt x="7213" y="11795"/>
                  </a:cubicBezTo>
                  <a:cubicBezTo>
                    <a:pt x="2075" y="16295"/>
                    <a:pt x="0" y="31486"/>
                    <a:pt x="14394" y="37806"/>
                  </a:cubicBezTo>
                  <a:lnTo>
                    <a:pt x="83712" y="31295"/>
                  </a:lnTo>
                  <a:cubicBezTo>
                    <a:pt x="94603" y="14977"/>
                    <a:pt x="84725" y="6919"/>
                    <a:pt x="75182" y="6919"/>
                  </a:cubicBezTo>
                  <a:cubicBezTo>
                    <a:pt x="69234" y="6919"/>
                    <a:pt x="63416" y="10050"/>
                    <a:pt x="62840" y="16263"/>
                  </a:cubicBezTo>
                  <a:cubicBezTo>
                    <a:pt x="61499" y="6849"/>
                    <a:pt x="60606" y="1455"/>
                    <a:pt x="48925" y="115"/>
                  </a:cubicBezTo>
                  <a:cubicBezTo>
                    <a:pt x="48233" y="38"/>
                    <a:pt x="47569" y="1"/>
                    <a:pt x="46931" y="1"/>
                  </a:cubicBezTo>
                  <a:close/>
                </a:path>
              </a:pathLst>
            </a:custGeom>
            <a:solidFill>
              <a:srgbClr val="F8C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2424100" y="2318925"/>
              <a:ext cx="2568350" cy="897625"/>
            </a:xfrm>
            <a:custGeom>
              <a:avLst/>
              <a:gdLst/>
              <a:ahLst/>
              <a:cxnLst/>
              <a:rect l="l" t="t" r="r" b="b"/>
              <a:pathLst>
                <a:path w="102734" h="35905" extrusionOk="0">
                  <a:moveTo>
                    <a:pt x="9415" y="34564"/>
                  </a:moveTo>
                  <a:cubicBezTo>
                    <a:pt x="1" y="31405"/>
                    <a:pt x="1788" y="17043"/>
                    <a:pt x="9415" y="13469"/>
                  </a:cubicBezTo>
                  <a:cubicBezTo>
                    <a:pt x="16149" y="10788"/>
                    <a:pt x="27288" y="10788"/>
                    <a:pt x="30958" y="19309"/>
                  </a:cubicBezTo>
                  <a:cubicBezTo>
                    <a:pt x="32298" y="11235"/>
                    <a:pt x="32298" y="894"/>
                    <a:pt x="43053" y="448"/>
                  </a:cubicBezTo>
                  <a:cubicBezTo>
                    <a:pt x="53393" y="1"/>
                    <a:pt x="54287" y="8522"/>
                    <a:pt x="54734" y="16596"/>
                  </a:cubicBezTo>
                  <a:cubicBezTo>
                    <a:pt x="58149" y="7724"/>
                    <a:pt x="68649" y="6735"/>
                    <a:pt x="69095" y="17490"/>
                  </a:cubicBezTo>
                  <a:cubicBezTo>
                    <a:pt x="72223" y="7182"/>
                    <a:pt x="82882" y="3065"/>
                    <a:pt x="93318" y="8522"/>
                  </a:cubicBezTo>
                  <a:cubicBezTo>
                    <a:pt x="102733" y="13469"/>
                    <a:pt x="102286" y="35904"/>
                    <a:pt x="91531" y="34564"/>
                  </a:cubicBezTo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2598825" y="3159875"/>
              <a:ext cx="2198150" cy="2309825"/>
            </a:xfrm>
            <a:custGeom>
              <a:avLst/>
              <a:gdLst/>
              <a:ahLst/>
              <a:cxnLst/>
              <a:rect l="l" t="t" r="r" b="b"/>
              <a:pathLst>
                <a:path w="87926" h="92393" extrusionOk="0">
                  <a:moveTo>
                    <a:pt x="74074" y="92393"/>
                  </a:moveTo>
                  <a:lnTo>
                    <a:pt x="14745" y="92393"/>
                  </a:lnTo>
                  <a:lnTo>
                    <a:pt x="1" y="1"/>
                  </a:lnTo>
                  <a:lnTo>
                    <a:pt x="87925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3560250" y="3290725"/>
              <a:ext cx="275300" cy="2048125"/>
            </a:xfrm>
            <a:custGeom>
              <a:avLst/>
              <a:gdLst/>
              <a:ahLst/>
              <a:cxnLst/>
              <a:rect l="l" t="t" r="r" b="b"/>
              <a:pathLst>
                <a:path w="11012" h="81925" extrusionOk="0">
                  <a:moveTo>
                    <a:pt x="11011" y="77457"/>
                  </a:moveTo>
                  <a:cubicBezTo>
                    <a:pt x="11011" y="79914"/>
                    <a:pt x="9001" y="81925"/>
                    <a:pt x="6511" y="81925"/>
                  </a:cubicBezTo>
                  <a:lnTo>
                    <a:pt x="4469" y="81925"/>
                  </a:lnTo>
                  <a:cubicBezTo>
                    <a:pt x="2011" y="81925"/>
                    <a:pt x="1" y="79914"/>
                    <a:pt x="1" y="77457"/>
                  </a:cubicBezTo>
                  <a:lnTo>
                    <a:pt x="1" y="4469"/>
                  </a:lnTo>
                  <a:cubicBezTo>
                    <a:pt x="1" y="2011"/>
                    <a:pt x="2011" y="1"/>
                    <a:pt x="4469" y="1"/>
                  </a:cubicBezTo>
                  <a:lnTo>
                    <a:pt x="6511" y="1"/>
                  </a:lnTo>
                  <a:cubicBezTo>
                    <a:pt x="9001" y="1"/>
                    <a:pt x="11011" y="2011"/>
                    <a:pt x="11011" y="44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2842975" y="3288325"/>
              <a:ext cx="543375" cy="2052925"/>
            </a:xfrm>
            <a:custGeom>
              <a:avLst/>
              <a:gdLst/>
              <a:ahLst/>
              <a:cxnLst/>
              <a:rect l="l" t="t" r="r" b="b"/>
              <a:pathLst>
                <a:path w="21735" h="82117" extrusionOk="0">
                  <a:moveTo>
                    <a:pt x="21383" y="76436"/>
                  </a:moveTo>
                  <a:cubicBezTo>
                    <a:pt x="21734" y="78861"/>
                    <a:pt x="20043" y="81127"/>
                    <a:pt x="17586" y="81478"/>
                  </a:cubicBezTo>
                  <a:lnTo>
                    <a:pt x="15543" y="81766"/>
                  </a:lnTo>
                  <a:cubicBezTo>
                    <a:pt x="13118" y="82117"/>
                    <a:pt x="10852" y="80393"/>
                    <a:pt x="10501" y="77936"/>
                  </a:cubicBezTo>
                  <a:lnTo>
                    <a:pt x="352" y="5682"/>
                  </a:lnTo>
                  <a:cubicBezTo>
                    <a:pt x="1" y="3256"/>
                    <a:pt x="1692" y="958"/>
                    <a:pt x="4150" y="639"/>
                  </a:cubicBezTo>
                  <a:lnTo>
                    <a:pt x="6160" y="352"/>
                  </a:lnTo>
                  <a:cubicBezTo>
                    <a:pt x="8618" y="1"/>
                    <a:pt x="10884" y="1724"/>
                    <a:pt x="11235" y="4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4009450" y="3288325"/>
              <a:ext cx="543375" cy="2052925"/>
            </a:xfrm>
            <a:custGeom>
              <a:avLst/>
              <a:gdLst/>
              <a:ahLst/>
              <a:cxnLst/>
              <a:rect l="l" t="t" r="r" b="b"/>
              <a:pathLst>
                <a:path w="21735" h="82117" extrusionOk="0">
                  <a:moveTo>
                    <a:pt x="21383" y="5682"/>
                  </a:moveTo>
                  <a:cubicBezTo>
                    <a:pt x="21734" y="3224"/>
                    <a:pt x="20043" y="958"/>
                    <a:pt x="17585" y="639"/>
                  </a:cubicBezTo>
                  <a:lnTo>
                    <a:pt x="15543" y="352"/>
                  </a:lnTo>
                  <a:cubicBezTo>
                    <a:pt x="13117" y="1"/>
                    <a:pt x="10820" y="1692"/>
                    <a:pt x="10500" y="4150"/>
                  </a:cubicBezTo>
                  <a:lnTo>
                    <a:pt x="352" y="76404"/>
                  </a:lnTo>
                  <a:cubicBezTo>
                    <a:pt x="1" y="78861"/>
                    <a:pt x="1692" y="81127"/>
                    <a:pt x="4149" y="81478"/>
                  </a:cubicBezTo>
                  <a:lnTo>
                    <a:pt x="6160" y="81766"/>
                  </a:lnTo>
                  <a:cubicBezTo>
                    <a:pt x="8617" y="82117"/>
                    <a:pt x="10883" y="80393"/>
                    <a:pt x="11234" y="77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3115050" y="3951350"/>
              <a:ext cx="1166500" cy="785125"/>
            </a:xfrm>
            <a:custGeom>
              <a:avLst/>
              <a:gdLst/>
              <a:ahLst/>
              <a:cxnLst/>
              <a:rect l="l" t="t" r="r" b="b"/>
              <a:pathLst>
                <a:path w="46660" h="31405" extrusionOk="0">
                  <a:moveTo>
                    <a:pt x="46659" y="15703"/>
                  </a:moveTo>
                  <a:cubicBezTo>
                    <a:pt x="46659" y="24383"/>
                    <a:pt x="36191" y="31404"/>
                    <a:pt x="23330" y="31404"/>
                  </a:cubicBezTo>
                  <a:cubicBezTo>
                    <a:pt x="10437" y="31404"/>
                    <a:pt x="1" y="24383"/>
                    <a:pt x="1" y="15703"/>
                  </a:cubicBezTo>
                  <a:cubicBezTo>
                    <a:pt x="1" y="7022"/>
                    <a:pt x="10437" y="1"/>
                    <a:pt x="23298" y="1"/>
                  </a:cubicBezTo>
                  <a:cubicBezTo>
                    <a:pt x="36191" y="1"/>
                    <a:pt x="46659" y="7022"/>
                    <a:pt x="46659" y="15703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5" name="Google Shape;1643;p43">
            <a:extLst>
              <a:ext uri="{FF2B5EF4-FFF2-40B4-BE49-F238E27FC236}">
                <a16:creationId xmlns:a16="http://schemas.microsoft.com/office/drawing/2014/main" id="{F55292C5-690A-4D45-8A47-B7E5F0ADBF8F}"/>
              </a:ext>
            </a:extLst>
          </p:cNvPr>
          <p:cNvSpPr txBox="1">
            <a:spLocks/>
          </p:cNvSpPr>
          <p:nvPr/>
        </p:nvSpPr>
        <p:spPr>
          <a:xfrm flipH="1">
            <a:off x="8532067" y="4843184"/>
            <a:ext cx="2832382" cy="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333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9pPr>
          </a:lstStyle>
          <a:p>
            <a:pPr marL="0" indent="0"/>
            <a:r>
              <a:rPr lang="pt-BR" sz="1400" dirty="0"/>
              <a:t>Para maior navegabilidade o sistema deve conter visualização de </a:t>
            </a:r>
            <a:r>
              <a:rPr lang="pt-BR" sz="1400" dirty="0" err="1"/>
              <a:t>Breadcrumbs</a:t>
            </a:r>
            <a:endParaRPr lang="pt-BR" sz="1400" dirty="0"/>
          </a:p>
          <a:p>
            <a:pPr marL="0" indent="0"/>
            <a:endParaRPr lang="en-US" kern="0" dirty="0"/>
          </a:p>
        </p:txBody>
      </p:sp>
      <p:sp>
        <p:nvSpPr>
          <p:cNvPr id="56" name="Google Shape;1644;p43">
            <a:extLst>
              <a:ext uri="{FF2B5EF4-FFF2-40B4-BE49-F238E27FC236}">
                <a16:creationId xmlns:a16="http://schemas.microsoft.com/office/drawing/2014/main" id="{C3F312EB-5AA9-49F1-A17B-840325D4F101}"/>
              </a:ext>
            </a:extLst>
          </p:cNvPr>
          <p:cNvSpPr txBox="1">
            <a:spLocks/>
          </p:cNvSpPr>
          <p:nvPr/>
        </p:nvSpPr>
        <p:spPr>
          <a:xfrm flipH="1">
            <a:off x="8532066" y="4421304"/>
            <a:ext cx="2832383" cy="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9pPr>
          </a:lstStyle>
          <a:p>
            <a:pPr marL="0" indent="0"/>
            <a:r>
              <a:rPr lang="pt-BR" kern="0" dirty="0"/>
              <a:t>RNF02: </a:t>
            </a:r>
            <a:r>
              <a:rPr lang="pt-BR" dirty="0" err="1"/>
              <a:t>Breadcrumbs</a:t>
            </a:r>
            <a:r>
              <a:rPr lang="pt-BR" kern="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40"/>
          <p:cNvGrpSpPr/>
          <p:nvPr/>
        </p:nvGrpSpPr>
        <p:grpSpPr>
          <a:xfrm>
            <a:off x="1586430" y="4660310"/>
            <a:ext cx="1864904" cy="2341461"/>
            <a:chOff x="1005338" y="2744800"/>
            <a:chExt cx="2078250" cy="2579800"/>
          </a:xfrm>
        </p:grpSpPr>
        <p:sp>
          <p:nvSpPr>
            <p:cNvPr id="1589" name="Google Shape;1589;p40"/>
            <p:cNvSpPr/>
            <p:nvPr/>
          </p:nvSpPr>
          <p:spPr>
            <a:xfrm>
              <a:off x="1106713" y="2745400"/>
              <a:ext cx="130400" cy="1513350"/>
            </a:xfrm>
            <a:custGeom>
              <a:avLst/>
              <a:gdLst/>
              <a:ahLst/>
              <a:cxnLst/>
              <a:rect l="l" t="t" r="r" b="b"/>
              <a:pathLst>
                <a:path w="5216" h="60534" extrusionOk="0">
                  <a:moveTo>
                    <a:pt x="2619" y="0"/>
                  </a:moveTo>
                  <a:cubicBezTo>
                    <a:pt x="1183" y="0"/>
                    <a:pt x="1" y="1159"/>
                    <a:pt x="1" y="2596"/>
                  </a:cubicBezTo>
                  <a:lnTo>
                    <a:pt x="1" y="57938"/>
                  </a:lnTo>
                  <a:cubicBezTo>
                    <a:pt x="1" y="59375"/>
                    <a:pt x="1183" y="60534"/>
                    <a:pt x="2619" y="60534"/>
                  </a:cubicBezTo>
                  <a:cubicBezTo>
                    <a:pt x="4033" y="60534"/>
                    <a:pt x="5215" y="59375"/>
                    <a:pt x="5215" y="57938"/>
                  </a:cubicBezTo>
                  <a:lnTo>
                    <a:pt x="5215" y="2596"/>
                  </a:lnTo>
                  <a:cubicBezTo>
                    <a:pt x="5215" y="1159"/>
                    <a:pt x="4033" y="0"/>
                    <a:pt x="2619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2851813" y="2744800"/>
              <a:ext cx="130375" cy="1515100"/>
            </a:xfrm>
            <a:custGeom>
              <a:avLst/>
              <a:gdLst/>
              <a:ahLst/>
              <a:cxnLst/>
              <a:rect l="l" t="t" r="r" b="b"/>
              <a:pathLst>
                <a:path w="5215" h="60604" extrusionOk="0">
                  <a:moveTo>
                    <a:pt x="2619" y="1"/>
                  </a:moveTo>
                  <a:cubicBezTo>
                    <a:pt x="1159" y="1"/>
                    <a:pt x="0" y="1183"/>
                    <a:pt x="0" y="2620"/>
                  </a:cubicBezTo>
                  <a:lnTo>
                    <a:pt x="0" y="57962"/>
                  </a:lnTo>
                  <a:cubicBezTo>
                    <a:pt x="0" y="59422"/>
                    <a:pt x="1159" y="60604"/>
                    <a:pt x="2619" y="60604"/>
                  </a:cubicBezTo>
                  <a:cubicBezTo>
                    <a:pt x="4056" y="60604"/>
                    <a:pt x="5215" y="59422"/>
                    <a:pt x="5215" y="57962"/>
                  </a:cubicBezTo>
                  <a:lnTo>
                    <a:pt x="5215" y="2620"/>
                  </a:lnTo>
                  <a:cubicBezTo>
                    <a:pt x="5215" y="1183"/>
                    <a:pt x="4056" y="1"/>
                    <a:pt x="261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1291538" y="4258925"/>
              <a:ext cx="1506425" cy="1065675"/>
            </a:xfrm>
            <a:custGeom>
              <a:avLst/>
              <a:gdLst/>
              <a:ahLst/>
              <a:cxnLst/>
              <a:rect l="l" t="t" r="r" b="b"/>
              <a:pathLst>
                <a:path w="60257" h="42627" extrusionOk="0">
                  <a:moveTo>
                    <a:pt x="2959" y="1"/>
                  </a:moveTo>
                  <a:cubicBezTo>
                    <a:pt x="2130" y="1"/>
                    <a:pt x="1315" y="395"/>
                    <a:pt x="812" y="1128"/>
                  </a:cubicBezTo>
                  <a:cubicBezTo>
                    <a:pt x="1" y="2310"/>
                    <a:pt x="302" y="3932"/>
                    <a:pt x="1484" y="4743"/>
                  </a:cubicBezTo>
                  <a:lnTo>
                    <a:pt x="55806" y="42171"/>
                  </a:lnTo>
                  <a:cubicBezTo>
                    <a:pt x="56255" y="42479"/>
                    <a:pt x="56767" y="42627"/>
                    <a:pt x="57274" y="42627"/>
                  </a:cubicBezTo>
                  <a:cubicBezTo>
                    <a:pt x="58103" y="42627"/>
                    <a:pt x="58918" y="42233"/>
                    <a:pt x="59422" y="41499"/>
                  </a:cubicBezTo>
                  <a:cubicBezTo>
                    <a:pt x="60256" y="40317"/>
                    <a:pt x="59955" y="38695"/>
                    <a:pt x="58750" y="37884"/>
                  </a:cubicBezTo>
                  <a:lnTo>
                    <a:pt x="4427" y="456"/>
                  </a:lnTo>
                  <a:cubicBezTo>
                    <a:pt x="3978" y="148"/>
                    <a:pt x="3466" y="1"/>
                    <a:pt x="295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1291538" y="4258925"/>
              <a:ext cx="1505825" cy="1065675"/>
            </a:xfrm>
            <a:custGeom>
              <a:avLst/>
              <a:gdLst/>
              <a:ahLst/>
              <a:cxnLst/>
              <a:rect l="l" t="t" r="r" b="b"/>
              <a:pathLst>
                <a:path w="60233" h="42627" extrusionOk="0">
                  <a:moveTo>
                    <a:pt x="57274" y="1"/>
                  </a:moveTo>
                  <a:cubicBezTo>
                    <a:pt x="56767" y="1"/>
                    <a:pt x="56255" y="148"/>
                    <a:pt x="55806" y="456"/>
                  </a:cubicBezTo>
                  <a:lnTo>
                    <a:pt x="1484" y="37884"/>
                  </a:lnTo>
                  <a:cubicBezTo>
                    <a:pt x="302" y="38695"/>
                    <a:pt x="1" y="40317"/>
                    <a:pt x="812" y="41499"/>
                  </a:cubicBezTo>
                  <a:cubicBezTo>
                    <a:pt x="1315" y="42233"/>
                    <a:pt x="2130" y="42627"/>
                    <a:pt x="2959" y="42627"/>
                  </a:cubicBezTo>
                  <a:cubicBezTo>
                    <a:pt x="3466" y="42627"/>
                    <a:pt x="3978" y="42479"/>
                    <a:pt x="4427" y="42171"/>
                  </a:cubicBezTo>
                  <a:lnTo>
                    <a:pt x="58750" y="4743"/>
                  </a:lnTo>
                  <a:cubicBezTo>
                    <a:pt x="59932" y="3932"/>
                    <a:pt x="60233" y="2310"/>
                    <a:pt x="59422" y="1128"/>
                  </a:cubicBezTo>
                  <a:cubicBezTo>
                    <a:pt x="58918" y="395"/>
                    <a:pt x="58103" y="1"/>
                    <a:pt x="57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1005338" y="2942950"/>
              <a:ext cx="2078250" cy="875475"/>
            </a:xfrm>
            <a:custGeom>
              <a:avLst/>
              <a:gdLst/>
              <a:ahLst/>
              <a:cxnLst/>
              <a:rect l="l" t="t" r="r" b="b"/>
              <a:pathLst>
                <a:path w="83130" h="35019" extrusionOk="0">
                  <a:moveTo>
                    <a:pt x="2711" y="1"/>
                  </a:moveTo>
                  <a:cubicBezTo>
                    <a:pt x="1205" y="1"/>
                    <a:pt x="0" y="1229"/>
                    <a:pt x="0" y="2712"/>
                  </a:cubicBezTo>
                  <a:lnTo>
                    <a:pt x="0" y="32307"/>
                  </a:lnTo>
                  <a:cubicBezTo>
                    <a:pt x="0" y="33813"/>
                    <a:pt x="1205" y="35018"/>
                    <a:pt x="2711" y="35018"/>
                  </a:cubicBezTo>
                  <a:lnTo>
                    <a:pt x="80418" y="35018"/>
                  </a:lnTo>
                  <a:cubicBezTo>
                    <a:pt x="81924" y="35018"/>
                    <a:pt x="83129" y="33813"/>
                    <a:pt x="83129" y="32307"/>
                  </a:cubicBezTo>
                  <a:lnTo>
                    <a:pt x="83129" y="2712"/>
                  </a:lnTo>
                  <a:cubicBezTo>
                    <a:pt x="83129" y="1229"/>
                    <a:pt x="81924" y="1"/>
                    <a:pt x="8041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1005338" y="4134750"/>
              <a:ext cx="2078250" cy="248575"/>
            </a:xfrm>
            <a:custGeom>
              <a:avLst/>
              <a:gdLst/>
              <a:ahLst/>
              <a:cxnLst/>
              <a:rect l="l" t="t" r="r" b="b"/>
              <a:pathLst>
                <a:path w="83130" h="9943" extrusionOk="0">
                  <a:moveTo>
                    <a:pt x="2711" y="0"/>
                  </a:moveTo>
                  <a:cubicBezTo>
                    <a:pt x="1205" y="0"/>
                    <a:pt x="0" y="1205"/>
                    <a:pt x="0" y="2712"/>
                  </a:cubicBezTo>
                  <a:lnTo>
                    <a:pt x="0" y="7231"/>
                  </a:lnTo>
                  <a:cubicBezTo>
                    <a:pt x="0" y="8714"/>
                    <a:pt x="1205" y="9942"/>
                    <a:pt x="2711" y="9942"/>
                  </a:cubicBezTo>
                  <a:lnTo>
                    <a:pt x="80418" y="9942"/>
                  </a:lnTo>
                  <a:cubicBezTo>
                    <a:pt x="81924" y="9942"/>
                    <a:pt x="83129" y="8714"/>
                    <a:pt x="83129" y="7231"/>
                  </a:cubicBezTo>
                  <a:lnTo>
                    <a:pt x="83129" y="2712"/>
                  </a:lnTo>
                  <a:cubicBezTo>
                    <a:pt x="83129" y="1205"/>
                    <a:pt x="81924" y="0"/>
                    <a:pt x="80418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2041263" y="2942950"/>
              <a:ext cx="1042325" cy="875475"/>
            </a:xfrm>
            <a:custGeom>
              <a:avLst/>
              <a:gdLst/>
              <a:ahLst/>
              <a:cxnLst/>
              <a:rect l="l" t="t" r="r" b="b"/>
              <a:pathLst>
                <a:path w="41693" h="35019" extrusionOk="0">
                  <a:moveTo>
                    <a:pt x="0" y="1"/>
                  </a:moveTo>
                  <a:lnTo>
                    <a:pt x="0" y="35018"/>
                  </a:lnTo>
                  <a:lnTo>
                    <a:pt x="38981" y="35018"/>
                  </a:lnTo>
                  <a:cubicBezTo>
                    <a:pt x="40487" y="35018"/>
                    <a:pt x="41692" y="33813"/>
                    <a:pt x="41692" y="32307"/>
                  </a:cubicBezTo>
                  <a:lnTo>
                    <a:pt x="41692" y="2712"/>
                  </a:lnTo>
                  <a:cubicBezTo>
                    <a:pt x="41692" y="1229"/>
                    <a:pt x="40487" y="1"/>
                    <a:pt x="38981" y="1"/>
                  </a:cubicBezTo>
                  <a:close/>
                </a:path>
              </a:pathLst>
            </a:custGeom>
            <a:solidFill>
              <a:srgbClr val="E456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2041263" y="4134750"/>
              <a:ext cx="1042325" cy="248575"/>
            </a:xfrm>
            <a:custGeom>
              <a:avLst/>
              <a:gdLst/>
              <a:ahLst/>
              <a:cxnLst/>
              <a:rect l="l" t="t" r="r" b="b"/>
              <a:pathLst>
                <a:path w="41693" h="9943" extrusionOk="0">
                  <a:moveTo>
                    <a:pt x="0" y="0"/>
                  </a:moveTo>
                  <a:lnTo>
                    <a:pt x="0" y="9942"/>
                  </a:lnTo>
                  <a:lnTo>
                    <a:pt x="38981" y="9942"/>
                  </a:lnTo>
                  <a:cubicBezTo>
                    <a:pt x="40487" y="9942"/>
                    <a:pt x="41692" y="8714"/>
                    <a:pt x="41692" y="7231"/>
                  </a:cubicBezTo>
                  <a:lnTo>
                    <a:pt x="41692" y="2712"/>
                  </a:lnTo>
                  <a:cubicBezTo>
                    <a:pt x="41692" y="1205"/>
                    <a:pt x="40487" y="0"/>
                    <a:pt x="38981" y="0"/>
                  </a:cubicBezTo>
                  <a:close/>
                </a:path>
              </a:pathLst>
            </a:custGeom>
            <a:solidFill>
              <a:srgbClr val="E456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1299063" y="3227425"/>
              <a:ext cx="1489625" cy="107225"/>
            </a:xfrm>
            <a:custGeom>
              <a:avLst/>
              <a:gdLst/>
              <a:ahLst/>
              <a:cxnLst/>
              <a:rect l="l" t="t" r="r" b="b"/>
              <a:pathLst>
                <a:path w="59585" h="4289" extrusionOk="0">
                  <a:moveTo>
                    <a:pt x="2133" y="1"/>
                  </a:moveTo>
                  <a:cubicBezTo>
                    <a:pt x="951" y="1"/>
                    <a:pt x="1" y="951"/>
                    <a:pt x="1" y="2156"/>
                  </a:cubicBezTo>
                  <a:cubicBezTo>
                    <a:pt x="1" y="3338"/>
                    <a:pt x="951" y="4288"/>
                    <a:pt x="2133" y="4288"/>
                  </a:cubicBezTo>
                  <a:lnTo>
                    <a:pt x="57429" y="4288"/>
                  </a:lnTo>
                  <a:cubicBezTo>
                    <a:pt x="58634" y="4288"/>
                    <a:pt x="59584" y="3338"/>
                    <a:pt x="59584" y="2133"/>
                  </a:cubicBezTo>
                  <a:cubicBezTo>
                    <a:pt x="59584" y="951"/>
                    <a:pt x="58634" y="1"/>
                    <a:pt x="57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1299063" y="3430800"/>
              <a:ext cx="1489625" cy="107200"/>
            </a:xfrm>
            <a:custGeom>
              <a:avLst/>
              <a:gdLst/>
              <a:ahLst/>
              <a:cxnLst/>
              <a:rect l="l" t="t" r="r" b="b"/>
              <a:pathLst>
                <a:path w="59585" h="4288" extrusionOk="0">
                  <a:moveTo>
                    <a:pt x="2133" y="0"/>
                  </a:moveTo>
                  <a:cubicBezTo>
                    <a:pt x="951" y="0"/>
                    <a:pt x="1" y="950"/>
                    <a:pt x="1" y="2132"/>
                  </a:cubicBezTo>
                  <a:cubicBezTo>
                    <a:pt x="1" y="3337"/>
                    <a:pt x="951" y="4288"/>
                    <a:pt x="2133" y="4288"/>
                  </a:cubicBezTo>
                  <a:lnTo>
                    <a:pt x="57429" y="4288"/>
                  </a:lnTo>
                  <a:cubicBezTo>
                    <a:pt x="58634" y="4288"/>
                    <a:pt x="59584" y="3337"/>
                    <a:pt x="59584" y="2132"/>
                  </a:cubicBezTo>
                  <a:cubicBezTo>
                    <a:pt x="59584" y="950"/>
                    <a:pt x="58634" y="0"/>
                    <a:pt x="57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99" name="Google Shape;1599;p40"/>
          <p:cNvGrpSpPr/>
          <p:nvPr/>
        </p:nvGrpSpPr>
        <p:grpSpPr>
          <a:xfrm>
            <a:off x="5204653" y="4660310"/>
            <a:ext cx="1864904" cy="2341461"/>
            <a:chOff x="3496663" y="2744825"/>
            <a:chExt cx="2078250" cy="2579800"/>
          </a:xfrm>
        </p:grpSpPr>
        <p:sp>
          <p:nvSpPr>
            <p:cNvPr id="1600" name="Google Shape;1600;p40"/>
            <p:cNvSpPr/>
            <p:nvPr/>
          </p:nvSpPr>
          <p:spPr>
            <a:xfrm>
              <a:off x="3598038" y="2745425"/>
              <a:ext cx="130400" cy="1513350"/>
            </a:xfrm>
            <a:custGeom>
              <a:avLst/>
              <a:gdLst/>
              <a:ahLst/>
              <a:cxnLst/>
              <a:rect l="l" t="t" r="r" b="b"/>
              <a:pathLst>
                <a:path w="5216" h="60534" extrusionOk="0">
                  <a:moveTo>
                    <a:pt x="2620" y="0"/>
                  </a:moveTo>
                  <a:cubicBezTo>
                    <a:pt x="1183" y="0"/>
                    <a:pt x="1" y="1159"/>
                    <a:pt x="1" y="2596"/>
                  </a:cubicBezTo>
                  <a:lnTo>
                    <a:pt x="1" y="57938"/>
                  </a:lnTo>
                  <a:cubicBezTo>
                    <a:pt x="1" y="59375"/>
                    <a:pt x="1183" y="60534"/>
                    <a:pt x="2620" y="60534"/>
                  </a:cubicBezTo>
                  <a:cubicBezTo>
                    <a:pt x="4033" y="60534"/>
                    <a:pt x="5215" y="59375"/>
                    <a:pt x="5215" y="57938"/>
                  </a:cubicBezTo>
                  <a:lnTo>
                    <a:pt x="5215" y="2596"/>
                  </a:lnTo>
                  <a:cubicBezTo>
                    <a:pt x="5215" y="1159"/>
                    <a:pt x="4033" y="0"/>
                    <a:pt x="262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43138" y="2744825"/>
              <a:ext cx="130375" cy="1515100"/>
            </a:xfrm>
            <a:custGeom>
              <a:avLst/>
              <a:gdLst/>
              <a:ahLst/>
              <a:cxnLst/>
              <a:rect l="l" t="t" r="r" b="b"/>
              <a:pathLst>
                <a:path w="5215" h="60604" extrusionOk="0">
                  <a:moveTo>
                    <a:pt x="2619" y="1"/>
                  </a:moveTo>
                  <a:cubicBezTo>
                    <a:pt x="1159" y="1"/>
                    <a:pt x="1" y="1183"/>
                    <a:pt x="1" y="2620"/>
                  </a:cubicBezTo>
                  <a:lnTo>
                    <a:pt x="1" y="57962"/>
                  </a:lnTo>
                  <a:cubicBezTo>
                    <a:pt x="1" y="59422"/>
                    <a:pt x="1159" y="60604"/>
                    <a:pt x="2619" y="60604"/>
                  </a:cubicBezTo>
                  <a:cubicBezTo>
                    <a:pt x="4056" y="60604"/>
                    <a:pt x="5215" y="59422"/>
                    <a:pt x="5215" y="57962"/>
                  </a:cubicBezTo>
                  <a:lnTo>
                    <a:pt x="5215" y="2620"/>
                  </a:lnTo>
                  <a:cubicBezTo>
                    <a:pt x="5215" y="1183"/>
                    <a:pt x="4056" y="1"/>
                    <a:pt x="261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3782863" y="4258950"/>
              <a:ext cx="1506425" cy="1065675"/>
            </a:xfrm>
            <a:custGeom>
              <a:avLst/>
              <a:gdLst/>
              <a:ahLst/>
              <a:cxnLst/>
              <a:rect l="l" t="t" r="r" b="b"/>
              <a:pathLst>
                <a:path w="60257" h="42627" extrusionOk="0">
                  <a:moveTo>
                    <a:pt x="2959" y="1"/>
                  </a:moveTo>
                  <a:cubicBezTo>
                    <a:pt x="2131" y="1"/>
                    <a:pt x="1315" y="395"/>
                    <a:pt x="812" y="1128"/>
                  </a:cubicBezTo>
                  <a:cubicBezTo>
                    <a:pt x="1" y="2310"/>
                    <a:pt x="302" y="3932"/>
                    <a:pt x="1484" y="4743"/>
                  </a:cubicBezTo>
                  <a:lnTo>
                    <a:pt x="55807" y="42171"/>
                  </a:lnTo>
                  <a:cubicBezTo>
                    <a:pt x="56255" y="42479"/>
                    <a:pt x="56767" y="42627"/>
                    <a:pt x="57275" y="42627"/>
                  </a:cubicBezTo>
                  <a:cubicBezTo>
                    <a:pt x="58103" y="42627"/>
                    <a:pt x="58919" y="42233"/>
                    <a:pt x="59422" y="41499"/>
                  </a:cubicBezTo>
                  <a:cubicBezTo>
                    <a:pt x="60256" y="40317"/>
                    <a:pt x="59955" y="38695"/>
                    <a:pt x="58750" y="37884"/>
                  </a:cubicBezTo>
                  <a:lnTo>
                    <a:pt x="4427" y="456"/>
                  </a:lnTo>
                  <a:cubicBezTo>
                    <a:pt x="3979" y="148"/>
                    <a:pt x="3467" y="1"/>
                    <a:pt x="295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3782863" y="4258950"/>
              <a:ext cx="1505850" cy="1065675"/>
            </a:xfrm>
            <a:custGeom>
              <a:avLst/>
              <a:gdLst/>
              <a:ahLst/>
              <a:cxnLst/>
              <a:rect l="l" t="t" r="r" b="b"/>
              <a:pathLst>
                <a:path w="60234" h="42627" extrusionOk="0">
                  <a:moveTo>
                    <a:pt x="57275" y="1"/>
                  </a:moveTo>
                  <a:cubicBezTo>
                    <a:pt x="56767" y="1"/>
                    <a:pt x="56255" y="148"/>
                    <a:pt x="55807" y="456"/>
                  </a:cubicBezTo>
                  <a:lnTo>
                    <a:pt x="1484" y="37884"/>
                  </a:lnTo>
                  <a:cubicBezTo>
                    <a:pt x="302" y="38695"/>
                    <a:pt x="1" y="40317"/>
                    <a:pt x="812" y="41499"/>
                  </a:cubicBezTo>
                  <a:cubicBezTo>
                    <a:pt x="1315" y="42233"/>
                    <a:pt x="2131" y="42627"/>
                    <a:pt x="2959" y="42627"/>
                  </a:cubicBezTo>
                  <a:cubicBezTo>
                    <a:pt x="3467" y="42627"/>
                    <a:pt x="3979" y="42479"/>
                    <a:pt x="4427" y="42171"/>
                  </a:cubicBezTo>
                  <a:lnTo>
                    <a:pt x="58750" y="4743"/>
                  </a:lnTo>
                  <a:cubicBezTo>
                    <a:pt x="59932" y="3932"/>
                    <a:pt x="60233" y="2310"/>
                    <a:pt x="59422" y="1128"/>
                  </a:cubicBezTo>
                  <a:cubicBezTo>
                    <a:pt x="58919" y="395"/>
                    <a:pt x="58103" y="1"/>
                    <a:pt x="5727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3496663" y="2942975"/>
              <a:ext cx="2078250" cy="875475"/>
            </a:xfrm>
            <a:custGeom>
              <a:avLst/>
              <a:gdLst/>
              <a:ahLst/>
              <a:cxnLst/>
              <a:rect l="l" t="t" r="r" b="b"/>
              <a:pathLst>
                <a:path w="83130" h="35019" extrusionOk="0">
                  <a:moveTo>
                    <a:pt x="2712" y="1"/>
                  </a:moveTo>
                  <a:cubicBezTo>
                    <a:pt x="1205" y="1"/>
                    <a:pt x="0" y="1229"/>
                    <a:pt x="0" y="2712"/>
                  </a:cubicBezTo>
                  <a:lnTo>
                    <a:pt x="0" y="32307"/>
                  </a:lnTo>
                  <a:cubicBezTo>
                    <a:pt x="0" y="33813"/>
                    <a:pt x="1205" y="35018"/>
                    <a:pt x="2712" y="35018"/>
                  </a:cubicBezTo>
                  <a:lnTo>
                    <a:pt x="80418" y="35018"/>
                  </a:lnTo>
                  <a:cubicBezTo>
                    <a:pt x="81925" y="35018"/>
                    <a:pt x="83130" y="33813"/>
                    <a:pt x="83130" y="32307"/>
                  </a:cubicBezTo>
                  <a:lnTo>
                    <a:pt x="83130" y="2712"/>
                  </a:lnTo>
                  <a:cubicBezTo>
                    <a:pt x="83130" y="1229"/>
                    <a:pt x="81925" y="1"/>
                    <a:pt x="80418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496663" y="4134775"/>
              <a:ext cx="2078250" cy="248575"/>
            </a:xfrm>
            <a:custGeom>
              <a:avLst/>
              <a:gdLst/>
              <a:ahLst/>
              <a:cxnLst/>
              <a:rect l="l" t="t" r="r" b="b"/>
              <a:pathLst>
                <a:path w="83130" h="9943" extrusionOk="0">
                  <a:moveTo>
                    <a:pt x="2712" y="0"/>
                  </a:moveTo>
                  <a:cubicBezTo>
                    <a:pt x="1205" y="0"/>
                    <a:pt x="0" y="1205"/>
                    <a:pt x="0" y="2712"/>
                  </a:cubicBezTo>
                  <a:lnTo>
                    <a:pt x="0" y="7231"/>
                  </a:lnTo>
                  <a:cubicBezTo>
                    <a:pt x="0" y="8714"/>
                    <a:pt x="1205" y="9942"/>
                    <a:pt x="2712" y="9942"/>
                  </a:cubicBezTo>
                  <a:lnTo>
                    <a:pt x="80418" y="9942"/>
                  </a:lnTo>
                  <a:cubicBezTo>
                    <a:pt x="81925" y="9942"/>
                    <a:pt x="83130" y="8714"/>
                    <a:pt x="83130" y="7231"/>
                  </a:cubicBezTo>
                  <a:lnTo>
                    <a:pt x="83130" y="2712"/>
                  </a:lnTo>
                  <a:cubicBezTo>
                    <a:pt x="83130" y="1205"/>
                    <a:pt x="81925" y="0"/>
                    <a:pt x="80418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4532588" y="2942975"/>
              <a:ext cx="1042325" cy="875475"/>
            </a:xfrm>
            <a:custGeom>
              <a:avLst/>
              <a:gdLst/>
              <a:ahLst/>
              <a:cxnLst/>
              <a:rect l="l" t="t" r="r" b="b"/>
              <a:pathLst>
                <a:path w="41693" h="35019" extrusionOk="0">
                  <a:moveTo>
                    <a:pt x="1" y="1"/>
                  </a:moveTo>
                  <a:lnTo>
                    <a:pt x="1" y="35018"/>
                  </a:lnTo>
                  <a:lnTo>
                    <a:pt x="38981" y="35018"/>
                  </a:lnTo>
                  <a:cubicBezTo>
                    <a:pt x="40488" y="35018"/>
                    <a:pt x="41693" y="33813"/>
                    <a:pt x="41693" y="32307"/>
                  </a:cubicBezTo>
                  <a:lnTo>
                    <a:pt x="41693" y="2712"/>
                  </a:lnTo>
                  <a:cubicBezTo>
                    <a:pt x="41693" y="1229"/>
                    <a:pt x="40488" y="1"/>
                    <a:pt x="38981" y="1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4532588" y="4134775"/>
              <a:ext cx="1042325" cy="248575"/>
            </a:xfrm>
            <a:custGeom>
              <a:avLst/>
              <a:gdLst/>
              <a:ahLst/>
              <a:cxnLst/>
              <a:rect l="l" t="t" r="r" b="b"/>
              <a:pathLst>
                <a:path w="41693" h="9943" extrusionOk="0">
                  <a:moveTo>
                    <a:pt x="1" y="0"/>
                  </a:moveTo>
                  <a:lnTo>
                    <a:pt x="1" y="9942"/>
                  </a:lnTo>
                  <a:lnTo>
                    <a:pt x="38981" y="9942"/>
                  </a:lnTo>
                  <a:cubicBezTo>
                    <a:pt x="40488" y="9942"/>
                    <a:pt x="41693" y="8714"/>
                    <a:pt x="41693" y="7231"/>
                  </a:cubicBezTo>
                  <a:lnTo>
                    <a:pt x="41693" y="2712"/>
                  </a:lnTo>
                  <a:cubicBezTo>
                    <a:pt x="41693" y="1205"/>
                    <a:pt x="40488" y="0"/>
                    <a:pt x="38981" y="0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3790413" y="3227450"/>
              <a:ext cx="1489600" cy="107225"/>
            </a:xfrm>
            <a:custGeom>
              <a:avLst/>
              <a:gdLst/>
              <a:ahLst/>
              <a:cxnLst/>
              <a:rect l="l" t="t" r="r" b="b"/>
              <a:pathLst>
                <a:path w="59584" h="4289" extrusionOk="0">
                  <a:moveTo>
                    <a:pt x="2132" y="1"/>
                  </a:moveTo>
                  <a:cubicBezTo>
                    <a:pt x="950" y="1"/>
                    <a:pt x="0" y="951"/>
                    <a:pt x="0" y="2156"/>
                  </a:cubicBezTo>
                  <a:cubicBezTo>
                    <a:pt x="0" y="3338"/>
                    <a:pt x="950" y="4288"/>
                    <a:pt x="2132" y="4288"/>
                  </a:cubicBezTo>
                  <a:lnTo>
                    <a:pt x="57428" y="4288"/>
                  </a:lnTo>
                  <a:cubicBezTo>
                    <a:pt x="58633" y="4288"/>
                    <a:pt x="59584" y="3338"/>
                    <a:pt x="59584" y="2133"/>
                  </a:cubicBezTo>
                  <a:cubicBezTo>
                    <a:pt x="59584" y="951"/>
                    <a:pt x="58633" y="1"/>
                    <a:pt x="57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3790413" y="3430825"/>
              <a:ext cx="1489600" cy="107200"/>
            </a:xfrm>
            <a:custGeom>
              <a:avLst/>
              <a:gdLst/>
              <a:ahLst/>
              <a:cxnLst/>
              <a:rect l="l" t="t" r="r" b="b"/>
              <a:pathLst>
                <a:path w="59584" h="4288" extrusionOk="0">
                  <a:moveTo>
                    <a:pt x="2132" y="0"/>
                  </a:moveTo>
                  <a:cubicBezTo>
                    <a:pt x="950" y="0"/>
                    <a:pt x="0" y="950"/>
                    <a:pt x="0" y="2132"/>
                  </a:cubicBezTo>
                  <a:cubicBezTo>
                    <a:pt x="0" y="3337"/>
                    <a:pt x="950" y="4288"/>
                    <a:pt x="2132" y="4288"/>
                  </a:cubicBezTo>
                  <a:lnTo>
                    <a:pt x="57428" y="4288"/>
                  </a:lnTo>
                  <a:cubicBezTo>
                    <a:pt x="58633" y="4288"/>
                    <a:pt x="59584" y="3337"/>
                    <a:pt x="59584" y="2132"/>
                  </a:cubicBezTo>
                  <a:cubicBezTo>
                    <a:pt x="59584" y="950"/>
                    <a:pt x="58633" y="0"/>
                    <a:pt x="57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10" name="Google Shape;1610;p40"/>
          <p:cNvGrpSpPr/>
          <p:nvPr/>
        </p:nvGrpSpPr>
        <p:grpSpPr>
          <a:xfrm>
            <a:off x="8529310" y="4660310"/>
            <a:ext cx="1864904" cy="2341461"/>
            <a:chOff x="6060413" y="2744800"/>
            <a:chExt cx="2078250" cy="2579800"/>
          </a:xfrm>
        </p:grpSpPr>
        <p:sp>
          <p:nvSpPr>
            <p:cNvPr id="1611" name="Google Shape;1611;p40"/>
            <p:cNvSpPr/>
            <p:nvPr/>
          </p:nvSpPr>
          <p:spPr>
            <a:xfrm>
              <a:off x="6161813" y="2745400"/>
              <a:ext cx="130375" cy="1513350"/>
            </a:xfrm>
            <a:custGeom>
              <a:avLst/>
              <a:gdLst/>
              <a:ahLst/>
              <a:cxnLst/>
              <a:rect l="l" t="t" r="r" b="b"/>
              <a:pathLst>
                <a:path w="5215" h="60534" extrusionOk="0">
                  <a:moveTo>
                    <a:pt x="2619" y="0"/>
                  </a:moveTo>
                  <a:cubicBezTo>
                    <a:pt x="1182" y="0"/>
                    <a:pt x="0" y="1159"/>
                    <a:pt x="0" y="2596"/>
                  </a:cubicBezTo>
                  <a:lnTo>
                    <a:pt x="0" y="57938"/>
                  </a:lnTo>
                  <a:cubicBezTo>
                    <a:pt x="0" y="59375"/>
                    <a:pt x="1182" y="60534"/>
                    <a:pt x="2619" y="60534"/>
                  </a:cubicBezTo>
                  <a:cubicBezTo>
                    <a:pt x="4033" y="60534"/>
                    <a:pt x="5215" y="59375"/>
                    <a:pt x="5215" y="57938"/>
                  </a:cubicBezTo>
                  <a:lnTo>
                    <a:pt x="5215" y="2596"/>
                  </a:lnTo>
                  <a:cubicBezTo>
                    <a:pt x="5215" y="1159"/>
                    <a:pt x="4033" y="0"/>
                    <a:pt x="2619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7906888" y="2744800"/>
              <a:ext cx="130400" cy="1515100"/>
            </a:xfrm>
            <a:custGeom>
              <a:avLst/>
              <a:gdLst/>
              <a:ahLst/>
              <a:cxnLst/>
              <a:rect l="l" t="t" r="r" b="b"/>
              <a:pathLst>
                <a:path w="5216" h="60604" extrusionOk="0">
                  <a:moveTo>
                    <a:pt x="2620" y="1"/>
                  </a:moveTo>
                  <a:cubicBezTo>
                    <a:pt x="1160" y="1"/>
                    <a:pt x="1" y="1183"/>
                    <a:pt x="1" y="2620"/>
                  </a:cubicBezTo>
                  <a:lnTo>
                    <a:pt x="1" y="57962"/>
                  </a:lnTo>
                  <a:cubicBezTo>
                    <a:pt x="1" y="59422"/>
                    <a:pt x="1160" y="60604"/>
                    <a:pt x="2620" y="60604"/>
                  </a:cubicBezTo>
                  <a:cubicBezTo>
                    <a:pt x="4056" y="60604"/>
                    <a:pt x="5215" y="59422"/>
                    <a:pt x="5215" y="57962"/>
                  </a:cubicBezTo>
                  <a:lnTo>
                    <a:pt x="5215" y="2620"/>
                  </a:lnTo>
                  <a:cubicBezTo>
                    <a:pt x="5215" y="1183"/>
                    <a:pt x="4056" y="1"/>
                    <a:pt x="262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6346638" y="4258925"/>
              <a:ext cx="1506400" cy="1065675"/>
            </a:xfrm>
            <a:custGeom>
              <a:avLst/>
              <a:gdLst/>
              <a:ahLst/>
              <a:cxnLst/>
              <a:rect l="l" t="t" r="r" b="b"/>
              <a:pathLst>
                <a:path w="60256" h="42627" extrusionOk="0">
                  <a:moveTo>
                    <a:pt x="2959" y="1"/>
                  </a:moveTo>
                  <a:cubicBezTo>
                    <a:pt x="2130" y="1"/>
                    <a:pt x="1314" y="395"/>
                    <a:pt x="811" y="1128"/>
                  </a:cubicBezTo>
                  <a:cubicBezTo>
                    <a:pt x="0" y="2310"/>
                    <a:pt x="301" y="3932"/>
                    <a:pt x="1483" y="4743"/>
                  </a:cubicBezTo>
                  <a:lnTo>
                    <a:pt x="55806" y="42171"/>
                  </a:lnTo>
                  <a:cubicBezTo>
                    <a:pt x="56255" y="42479"/>
                    <a:pt x="56767" y="42627"/>
                    <a:pt x="57274" y="42627"/>
                  </a:cubicBezTo>
                  <a:cubicBezTo>
                    <a:pt x="58103" y="42627"/>
                    <a:pt x="58918" y="42233"/>
                    <a:pt x="59421" y="41499"/>
                  </a:cubicBezTo>
                  <a:cubicBezTo>
                    <a:pt x="60255" y="40317"/>
                    <a:pt x="59954" y="38695"/>
                    <a:pt x="58749" y="37884"/>
                  </a:cubicBezTo>
                  <a:lnTo>
                    <a:pt x="4426" y="456"/>
                  </a:lnTo>
                  <a:cubicBezTo>
                    <a:pt x="3978" y="148"/>
                    <a:pt x="3466" y="1"/>
                    <a:pt x="295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6346638" y="4258925"/>
              <a:ext cx="1505825" cy="1065675"/>
            </a:xfrm>
            <a:custGeom>
              <a:avLst/>
              <a:gdLst/>
              <a:ahLst/>
              <a:cxnLst/>
              <a:rect l="l" t="t" r="r" b="b"/>
              <a:pathLst>
                <a:path w="60233" h="42627" extrusionOk="0">
                  <a:moveTo>
                    <a:pt x="57274" y="1"/>
                  </a:moveTo>
                  <a:cubicBezTo>
                    <a:pt x="56767" y="1"/>
                    <a:pt x="56255" y="148"/>
                    <a:pt x="55806" y="456"/>
                  </a:cubicBezTo>
                  <a:lnTo>
                    <a:pt x="1483" y="37884"/>
                  </a:lnTo>
                  <a:cubicBezTo>
                    <a:pt x="301" y="38695"/>
                    <a:pt x="0" y="40317"/>
                    <a:pt x="811" y="41499"/>
                  </a:cubicBezTo>
                  <a:cubicBezTo>
                    <a:pt x="1314" y="42233"/>
                    <a:pt x="2130" y="42627"/>
                    <a:pt x="2959" y="42627"/>
                  </a:cubicBezTo>
                  <a:cubicBezTo>
                    <a:pt x="3466" y="42627"/>
                    <a:pt x="3978" y="42479"/>
                    <a:pt x="4426" y="42171"/>
                  </a:cubicBezTo>
                  <a:lnTo>
                    <a:pt x="58749" y="4743"/>
                  </a:lnTo>
                  <a:cubicBezTo>
                    <a:pt x="59931" y="3932"/>
                    <a:pt x="60232" y="2310"/>
                    <a:pt x="59421" y="1128"/>
                  </a:cubicBezTo>
                  <a:cubicBezTo>
                    <a:pt x="58918" y="395"/>
                    <a:pt x="58103" y="1"/>
                    <a:pt x="57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6060413" y="2942950"/>
              <a:ext cx="2078250" cy="875475"/>
            </a:xfrm>
            <a:custGeom>
              <a:avLst/>
              <a:gdLst/>
              <a:ahLst/>
              <a:cxnLst/>
              <a:rect l="l" t="t" r="r" b="b"/>
              <a:pathLst>
                <a:path w="83130" h="35019" extrusionOk="0">
                  <a:moveTo>
                    <a:pt x="2712" y="1"/>
                  </a:moveTo>
                  <a:cubicBezTo>
                    <a:pt x="1206" y="1"/>
                    <a:pt x="0" y="1229"/>
                    <a:pt x="0" y="2712"/>
                  </a:cubicBezTo>
                  <a:lnTo>
                    <a:pt x="0" y="32307"/>
                  </a:lnTo>
                  <a:cubicBezTo>
                    <a:pt x="0" y="33813"/>
                    <a:pt x="1206" y="35018"/>
                    <a:pt x="2712" y="35018"/>
                  </a:cubicBezTo>
                  <a:lnTo>
                    <a:pt x="80418" y="35018"/>
                  </a:lnTo>
                  <a:cubicBezTo>
                    <a:pt x="81925" y="35018"/>
                    <a:pt x="83130" y="33813"/>
                    <a:pt x="83130" y="32307"/>
                  </a:cubicBezTo>
                  <a:lnTo>
                    <a:pt x="83130" y="2712"/>
                  </a:lnTo>
                  <a:cubicBezTo>
                    <a:pt x="83130" y="1229"/>
                    <a:pt x="81925" y="1"/>
                    <a:pt x="80418" y="1"/>
                  </a:cubicBezTo>
                  <a:close/>
                </a:path>
              </a:pathLst>
            </a:custGeom>
            <a:solidFill>
              <a:srgbClr val="8ED0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6060413" y="4134750"/>
              <a:ext cx="2078250" cy="248575"/>
            </a:xfrm>
            <a:custGeom>
              <a:avLst/>
              <a:gdLst/>
              <a:ahLst/>
              <a:cxnLst/>
              <a:rect l="l" t="t" r="r" b="b"/>
              <a:pathLst>
                <a:path w="83130" h="9943" extrusionOk="0">
                  <a:moveTo>
                    <a:pt x="2712" y="0"/>
                  </a:moveTo>
                  <a:cubicBezTo>
                    <a:pt x="1206" y="0"/>
                    <a:pt x="0" y="1205"/>
                    <a:pt x="0" y="2712"/>
                  </a:cubicBezTo>
                  <a:lnTo>
                    <a:pt x="0" y="7231"/>
                  </a:lnTo>
                  <a:cubicBezTo>
                    <a:pt x="0" y="8714"/>
                    <a:pt x="1206" y="9942"/>
                    <a:pt x="2712" y="9942"/>
                  </a:cubicBezTo>
                  <a:lnTo>
                    <a:pt x="80418" y="9942"/>
                  </a:lnTo>
                  <a:cubicBezTo>
                    <a:pt x="81925" y="9942"/>
                    <a:pt x="83130" y="8714"/>
                    <a:pt x="83130" y="7231"/>
                  </a:cubicBezTo>
                  <a:lnTo>
                    <a:pt x="83130" y="2712"/>
                  </a:lnTo>
                  <a:cubicBezTo>
                    <a:pt x="83130" y="1205"/>
                    <a:pt x="81925" y="0"/>
                    <a:pt x="80418" y="0"/>
                  </a:cubicBezTo>
                  <a:close/>
                </a:path>
              </a:pathLst>
            </a:custGeom>
            <a:solidFill>
              <a:srgbClr val="8ED0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7096338" y="2942950"/>
              <a:ext cx="1042325" cy="875475"/>
            </a:xfrm>
            <a:custGeom>
              <a:avLst/>
              <a:gdLst/>
              <a:ahLst/>
              <a:cxnLst/>
              <a:rect l="l" t="t" r="r" b="b"/>
              <a:pathLst>
                <a:path w="41693" h="35019" extrusionOk="0">
                  <a:moveTo>
                    <a:pt x="1" y="1"/>
                  </a:moveTo>
                  <a:lnTo>
                    <a:pt x="1" y="35018"/>
                  </a:lnTo>
                  <a:lnTo>
                    <a:pt x="38981" y="35018"/>
                  </a:lnTo>
                  <a:cubicBezTo>
                    <a:pt x="40488" y="35018"/>
                    <a:pt x="41693" y="33813"/>
                    <a:pt x="41693" y="32307"/>
                  </a:cubicBezTo>
                  <a:lnTo>
                    <a:pt x="41693" y="2712"/>
                  </a:lnTo>
                  <a:cubicBezTo>
                    <a:pt x="41693" y="1229"/>
                    <a:pt x="40488" y="1"/>
                    <a:pt x="38981" y="1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p40"/>
            <p:cNvSpPr/>
            <p:nvPr/>
          </p:nvSpPr>
          <p:spPr>
            <a:xfrm>
              <a:off x="7096338" y="4134750"/>
              <a:ext cx="1042325" cy="248575"/>
            </a:xfrm>
            <a:custGeom>
              <a:avLst/>
              <a:gdLst/>
              <a:ahLst/>
              <a:cxnLst/>
              <a:rect l="l" t="t" r="r" b="b"/>
              <a:pathLst>
                <a:path w="41693" h="9943" extrusionOk="0">
                  <a:moveTo>
                    <a:pt x="1" y="0"/>
                  </a:moveTo>
                  <a:lnTo>
                    <a:pt x="1" y="9942"/>
                  </a:lnTo>
                  <a:lnTo>
                    <a:pt x="38981" y="9942"/>
                  </a:lnTo>
                  <a:cubicBezTo>
                    <a:pt x="40488" y="9942"/>
                    <a:pt x="41693" y="8714"/>
                    <a:pt x="41693" y="7231"/>
                  </a:cubicBezTo>
                  <a:lnTo>
                    <a:pt x="41693" y="2712"/>
                  </a:lnTo>
                  <a:cubicBezTo>
                    <a:pt x="41693" y="1205"/>
                    <a:pt x="40488" y="0"/>
                    <a:pt x="38981" y="0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6354163" y="3227425"/>
              <a:ext cx="1489600" cy="107225"/>
            </a:xfrm>
            <a:custGeom>
              <a:avLst/>
              <a:gdLst/>
              <a:ahLst/>
              <a:cxnLst/>
              <a:rect l="l" t="t" r="r" b="b"/>
              <a:pathLst>
                <a:path w="59584" h="4289" extrusionOk="0">
                  <a:moveTo>
                    <a:pt x="2132" y="1"/>
                  </a:moveTo>
                  <a:cubicBezTo>
                    <a:pt x="950" y="1"/>
                    <a:pt x="0" y="951"/>
                    <a:pt x="0" y="2156"/>
                  </a:cubicBezTo>
                  <a:cubicBezTo>
                    <a:pt x="0" y="3338"/>
                    <a:pt x="950" y="4288"/>
                    <a:pt x="2132" y="4288"/>
                  </a:cubicBezTo>
                  <a:lnTo>
                    <a:pt x="57428" y="4288"/>
                  </a:lnTo>
                  <a:cubicBezTo>
                    <a:pt x="58634" y="4288"/>
                    <a:pt x="59584" y="3338"/>
                    <a:pt x="59584" y="2133"/>
                  </a:cubicBezTo>
                  <a:cubicBezTo>
                    <a:pt x="59584" y="951"/>
                    <a:pt x="58634" y="1"/>
                    <a:pt x="57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6354163" y="3430800"/>
              <a:ext cx="1489600" cy="107200"/>
            </a:xfrm>
            <a:custGeom>
              <a:avLst/>
              <a:gdLst/>
              <a:ahLst/>
              <a:cxnLst/>
              <a:rect l="l" t="t" r="r" b="b"/>
              <a:pathLst>
                <a:path w="59584" h="4288" extrusionOk="0">
                  <a:moveTo>
                    <a:pt x="2132" y="0"/>
                  </a:moveTo>
                  <a:cubicBezTo>
                    <a:pt x="950" y="0"/>
                    <a:pt x="0" y="950"/>
                    <a:pt x="0" y="2132"/>
                  </a:cubicBezTo>
                  <a:cubicBezTo>
                    <a:pt x="0" y="3337"/>
                    <a:pt x="950" y="4288"/>
                    <a:pt x="2132" y="4288"/>
                  </a:cubicBezTo>
                  <a:lnTo>
                    <a:pt x="57428" y="4288"/>
                  </a:lnTo>
                  <a:cubicBezTo>
                    <a:pt x="58634" y="4288"/>
                    <a:pt x="59584" y="3337"/>
                    <a:pt x="59584" y="2132"/>
                  </a:cubicBezTo>
                  <a:cubicBezTo>
                    <a:pt x="59584" y="950"/>
                    <a:pt x="58634" y="0"/>
                    <a:pt x="57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2" name="Google Shape;1495;p39">
            <a:extLst>
              <a:ext uri="{FF2B5EF4-FFF2-40B4-BE49-F238E27FC236}">
                <a16:creationId xmlns:a16="http://schemas.microsoft.com/office/drawing/2014/main" id="{FDCA2986-A7F3-422B-B2A8-98D0302F7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782" y="720000"/>
            <a:ext cx="10272000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REGRAS DE NEGÓCIO</a:t>
            </a:r>
            <a:endParaRPr dirty="0"/>
          </a:p>
        </p:txBody>
      </p:sp>
      <p:sp>
        <p:nvSpPr>
          <p:cNvPr id="193" name="Google Shape;1496;p39">
            <a:extLst>
              <a:ext uri="{FF2B5EF4-FFF2-40B4-BE49-F238E27FC236}">
                <a16:creationId xmlns:a16="http://schemas.microsoft.com/office/drawing/2014/main" id="{7598C2F8-1A72-41EE-B0E2-CE0E59E0D3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0070" y="2169656"/>
            <a:ext cx="3230442" cy="83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dirty="0"/>
              <a:t>O único tipo de pessoal que é autorizado a interagir com a agenda do cinema são os funcionários do mesmo</a:t>
            </a:r>
          </a:p>
        </p:txBody>
      </p:sp>
      <p:sp>
        <p:nvSpPr>
          <p:cNvPr id="194" name="Google Shape;1497;p39">
            <a:extLst>
              <a:ext uri="{FF2B5EF4-FFF2-40B4-BE49-F238E27FC236}">
                <a16:creationId xmlns:a16="http://schemas.microsoft.com/office/drawing/2014/main" id="{F26C06BC-A073-4976-9133-EC866EA5748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33379" y="1736127"/>
            <a:ext cx="3815507" cy="5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RN01: Permissões Restritas</a:t>
            </a:r>
            <a:endParaRPr dirty="0"/>
          </a:p>
        </p:txBody>
      </p:sp>
      <p:sp>
        <p:nvSpPr>
          <p:cNvPr id="195" name="Google Shape;1498;p39">
            <a:extLst>
              <a:ext uri="{FF2B5EF4-FFF2-40B4-BE49-F238E27FC236}">
                <a16:creationId xmlns:a16="http://schemas.microsoft.com/office/drawing/2014/main" id="{8BB0FB1D-0353-49F2-8F1B-5DB905E12DF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180055" y="2169656"/>
            <a:ext cx="3459005" cy="83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kern="0" dirty="0"/>
              <a:t>O número máximo de agendamentos são seis : seis salas, seis filmes e seis sessões</a:t>
            </a:r>
          </a:p>
        </p:txBody>
      </p:sp>
      <p:sp>
        <p:nvSpPr>
          <p:cNvPr id="196" name="Google Shape;1499;p39">
            <a:extLst>
              <a:ext uri="{FF2B5EF4-FFF2-40B4-BE49-F238E27FC236}">
                <a16:creationId xmlns:a16="http://schemas.microsoft.com/office/drawing/2014/main" id="{A67A53C7-C8F4-45EF-A9CA-6473A4D14DE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397128" y="1729187"/>
            <a:ext cx="2774548" cy="5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pt-BR" dirty="0"/>
              <a:t>RN02: Limite Agenda</a:t>
            </a:r>
          </a:p>
        </p:txBody>
      </p:sp>
      <p:sp>
        <p:nvSpPr>
          <p:cNvPr id="197" name="Google Shape;1500;p39">
            <a:extLst>
              <a:ext uri="{FF2B5EF4-FFF2-40B4-BE49-F238E27FC236}">
                <a16:creationId xmlns:a16="http://schemas.microsoft.com/office/drawing/2014/main" id="{56DD743F-3BC8-4635-926E-7C94C27289F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371910" y="3546127"/>
            <a:ext cx="3137392" cy="83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dirty="0"/>
              <a:t>Cada sala só pode conter uma única sessão e exibir um único filme</a:t>
            </a:r>
          </a:p>
          <a:p>
            <a:pPr marL="0" indent="0"/>
            <a:endParaRPr lang="pt-BR" dirty="0"/>
          </a:p>
        </p:txBody>
      </p:sp>
      <p:sp>
        <p:nvSpPr>
          <p:cNvPr id="198" name="Google Shape;1501;p39">
            <a:extLst>
              <a:ext uri="{FF2B5EF4-FFF2-40B4-BE49-F238E27FC236}">
                <a16:creationId xmlns:a16="http://schemas.microsoft.com/office/drawing/2014/main" id="{1691770F-D17E-4619-87BD-D99DF77A72E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242151" y="3085393"/>
            <a:ext cx="3396909" cy="5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pt-BR" dirty="0"/>
              <a:t>RN04: Propriedade Sala</a:t>
            </a:r>
          </a:p>
        </p:txBody>
      </p:sp>
      <p:sp>
        <p:nvSpPr>
          <p:cNvPr id="324" name="Google Shape;1496;p39">
            <a:extLst>
              <a:ext uri="{FF2B5EF4-FFF2-40B4-BE49-F238E27FC236}">
                <a16:creationId xmlns:a16="http://schemas.microsoft.com/office/drawing/2014/main" id="{476A2BF5-B696-4926-AABA-EE5E1D94DE0E}"/>
              </a:ext>
            </a:extLst>
          </p:cNvPr>
          <p:cNvSpPr txBox="1">
            <a:spLocks/>
          </p:cNvSpPr>
          <p:nvPr/>
        </p:nvSpPr>
        <p:spPr>
          <a:xfrm>
            <a:off x="2003751" y="3544964"/>
            <a:ext cx="3230442" cy="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4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Maitree Medium"/>
              <a:buNone/>
              <a:defRPr sz="1267" b="0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9pPr>
          </a:lstStyle>
          <a:p>
            <a:pPr marL="0" indent="0"/>
            <a:r>
              <a:rPr lang="pt-BR" kern="0" dirty="0"/>
              <a:t>Não deve se permitir o registro de agendamento já cadastrado</a:t>
            </a:r>
          </a:p>
        </p:txBody>
      </p:sp>
      <p:sp>
        <p:nvSpPr>
          <p:cNvPr id="325" name="Google Shape;1497;p39">
            <a:extLst>
              <a:ext uri="{FF2B5EF4-FFF2-40B4-BE49-F238E27FC236}">
                <a16:creationId xmlns:a16="http://schemas.microsoft.com/office/drawing/2014/main" id="{0252D0E5-6F4B-4C95-854F-DD58D35F9E6B}"/>
              </a:ext>
            </a:extLst>
          </p:cNvPr>
          <p:cNvSpPr txBox="1">
            <a:spLocks/>
          </p:cNvSpPr>
          <p:nvPr/>
        </p:nvSpPr>
        <p:spPr>
          <a:xfrm>
            <a:off x="2083308" y="3111435"/>
            <a:ext cx="3230441" cy="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itree Medium"/>
              <a:buNone/>
              <a:defRPr sz="2133" b="1" i="0" u="none" strike="noStrike" cap="none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9pPr>
          </a:lstStyle>
          <a:p>
            <a:pPr marL="0" indent="0"/>
            <a:r>
              <a:rPr lang="pt-BR" kern="0" dirty="0"/>
              <a:t>RN03: Validar Existência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4">
            <a:extLst>
              <a:ext uri="{FF2B5EF4-FFF2-40B4-BE49-F238E27FC236}">
                <a16:creationId xmlns:a16="http://schemas.microsoft.com/office/drawing/2014/main" id="{0BCCD102-951B-424A-BBB2-63B16518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8" y="315296"/>
            <a:ext cx="6869454" cy="1004042"/>
          </a:xfrm>
        </p:spPr>
        <p:txBody>
          <a:bodyPr/>
          <a:lstStyle/>
          <a:p>
            <a:r>
              <a:rPr lang="pt-BR" sz="4000" dirty="0"/>
              <a:t>Diagrama Classe de Domínio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AD12D7-F324-4FDE-A936-7AF3A4D5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12" y="1767764"/>
            <a:ext cx="7167524" cy="3970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4">
            <a:extLst>
              <a:ext uri="{FF2B5EF4-FFF2-40B4-BE49-F238E27FC236}">
                <a16:creationId xmlns:a16="http://schemas.microsoft.com/office/drawing/2014/main" id="{0BCCD102-951B-424A-BBB2-63B16518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7" y="315296"/>
            <a:ext cx="7751295" cy="1004042"/>
          </a:xfrm>
        </p:spPr>
        <p:txBody>
          <a:bodyPr/>
          <a:lstStyle/>
          <a:p>
            <a:r>
              <a:rPr lang="pt-BR" sz="4000" dirty="0"/>
              <a:t>Diagrama Classe de Implementação</a:t>
            </a:r>
          </a:p>
        </p:txBody>
      </p:sp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CD7CC199-9887-4DC3-94CC-FB03AB1CC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6682" r="1512" b="7424"/>
          <a:stretch/>
        </p:blipFill>
        <p:spPr>
          <a:xfrm>
            <a:off x="1289179" y="1196980"/>
            <a:ext cx="9613642" cy="5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3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ECA47B-6B89-44BC-957A-A1407578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296"/>
            <a:ext cx="8145194" cy="1004042"/>
          </a:xfrm>
        </p:spPr>
        <p:txBody>
          <a:bodyPr/>
          <a:lstStyle/>
          <a:p>
            <a:r>
              <a:rPr lang="pt-BR" sz="4000" dirty="0"/>
              <a:t>Diagrama de Sequência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05EEFD-D120-4B43-8C7E-E73960EA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3" y="1908017"/>
            <a:ext cx="11234504" cy="36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85311"/>
      </p:ext>
    </p:extLst>
  </p:cSld>
  <p:clrMapOvr>
    <a:masterClrMapping/>
  </p:clrMapOvr>
</p:sld>
</file>

<file path=ppt/theme/theme1.xml><?xml version="1.0" encoding="utf-8"?>
<a:theme xmlns:a="http://schemas.openxmlformats.org/drawingml/2006/main" name="Movie Background by Slidesgo">
  <a:themeElements>
    <a:clrScheme name="Simple Light">
      <a:dk1>
        <a:srgbClr val="F5EBDC"/>
      </a:dk1>
      <a:lt1>
        <a:srgbClr val="FFFFFF"/>
      </a:lt1>
      <a:dk2>
        <a:srgbClr val="432918"/>
      </a:dk2>
      <a:lt2>
        <a:srgbClr val="000000"/>
      </a:lt2>
      <a:accent1>
        <a:srgbClr val="432918"/>
      </a:accent1>
      <a:accent2>
        <a:srgbClr val="EB5E68"/>
      </a:accent2>
      <a:accent3>
        <a:srgbClr val="17B1BF"/>
      </a:accent3>
      <a:accent4>
        <a:srgbClr val="F6B804"/>
      </a:accent4>
      <a:accent5>
        <a:srgbClr val="926037"/>
      </a:accent5>
      <a:accent6>
        <a:srgbClr val="EA999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380</Words>
  <Application>Microsoft Office PowerPoint</Application>
  <PresentationFormat>Widescreen</PresentationFormat>
  <Paragraphs>56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Bangers</vt:lpstr>
      <vt:lpstr>Calibri</vt:lpstr>
      <vt:lpstr>Livvic</vt:lpstr>
      <vt:lpstr>Maitree</vt:lpstr>
      <vt:lpstr>Maitree Medium</vt:lpstr>
      <vt:lpstr>Roboto Condensed Light</vt:lpstr>
      <vt:lpstr>Movie Background by Slidesgo</vt:lpstr>
      <vt:lpstr>Sistema Agendamento de Cinema </vt:lpstr>
      <vt:lpstr>Descritivo do cenário do Sistema</vt:lpstr>
      <vt:lpstr>Descritivo do CRUD</vt:lpstr>
      <vt:lpstr>Descrição Fluxo do Uso</vt:lpstr>
      <vt:lpstr>REQUISITOS</vt:lpstr>
      <vt:lpstr>REGRAS DE NEGÓCIO</vt:lpstr>
      <vt:lpstr>Diagrama Classe de Domínio</vt:lpstr>
      <vt:lpstr>Diagrama Classe de Implementação</vt:lpstr>
      <vt:lpstr>Diagrama de Sequência</vt:lpstr>
      <vt:lpstr>Diagrama de Sequência</vt:lpstr>
      <vt:lpstr>Diagrama de Sequência</vt:lpstr>
      <vt:lpstr>Projeto em prática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Agendamento de Cinema </dc:title>
  <dc:creator>Marcela  Jordão Gomes Amorim</dc:creator>
  <cp:lastModifiedBy>Marcela  Jordão Gomes Amorim</cp:lastModifiedBy>
  <cp:revision>27</cp:revision>
  <dcterms:created xsi:type="dcterms:W3CDTF">2020-12-06T20:06:31Z</dcterms:created>
  <dcterms:modified xsi:type="dcterms:W3CDTF">2020-12-09T12:28:54Z</dcterms:modified>
</cp:coreProperties>
</file>