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Average"/>
      <p:regular r:id="rId33"/>
    </p:embeddedFont>
    <p:embeddedFont>
      <p:font typeface="Oswald"/>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Average-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Oswald-bold.fntdata"/><Relationship Id="rId12" Type="http://schemas.openxmlformats.org/officeDocument/2006/relationships/slide" Target="slides/slide7.xml"/><Relationship Id="rId34" Type="http://schemas.openxmlformats.org/officeDocument/2006/relationships/font" Target="fonts/Oswald-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b0b6aa0543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b0b6aa0543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01600" marR="114300" rtl="0" algn="l">
              <a:lnSpc>
                <a:spcPct val="115000"/>
              </a:lnSpc>
              <a:spcBef>
                <a:spcPts val="0"/>
              </a:spcBef>
              <a:spcAft>
                <a:spcPts val="0"/>
              </a:spcAft>
              <a:buClr>
                <a:schemeClr val="dk1"/>
              </a:buClr>
              <a:buSzPts val="1100"/>
              <a:buFont typeface="Arial"/>
              <a:buNone/>
            </a:pPr>
            <a:r>
              <a:rPr b="1" lang="en" sz="1050">
                <a:solidFill>
                  <a:schemeClr val="dk1"/>
                </a:solidFill>
              </a:rPr>
              <a:t>HINT 2: The 'ranges' array has a lot of values. The ones that are in the middle of the array represent the distances that the laser is detecting right in front of him. This means that the values in the middle of the array will be the ones that detect the wall. So in order to avoid the wall, you just have to read these values.</a:t>
            </a:r>
            <a:endParaRPr b="1" sz="1050">
              <a:solidFill>
                <a:schemeClr val="dk1"/>
              </a:solidFill>
            </a:endParaRPr>
          </a:p>
          <a:p>
            <a:pPr indent="0" lvl="0" marL="101600" marR="114300" rtl="0" algn="l">
              <a:lnSpc>
                <a:spcPct val="115000"/>
              </a:lnSpc>
              <a:spcBef>
                <a:spcPts val="0"/>
              </a:spcBef>
              <a:spcAft>
                <a:spcPts val="0"/>
              </a:spcAft>
              <a:buClr>
                <a:schemeClr val="dk1"/>
              </a:buClr>
              <a:buSzPts val="1100"/>
              <a:buFont typeface="Arial"/>
              <a:buNone/>
            </a:pPr>
            <a:r>
              <a:rPr b="1" lang="en" sz="1050">
                <a:solidFill>
                  <a:schemeClr val="dk1"/>
                </a:solidFill>
              </a:rPr>
              <a:t>HINT 3: The scope of the laser is about 180 degrees from right to left. This means that the values at the beginning and at the end of the 'ranges' array will be the ones related to the readings on the sides of the laser (left and right), while the values in the middle of the array will be the ones related to the front of the laser. Have a look at the image below in order to better understand this.</a:t>
            </a:r>
            <a:endParaRPr b="1" sz="1050">
              <a:solidFill>
                <a:schemeClr val="dk1"/>
              </a:solidFill>
            </a:endParaRPr>
          </a:p>
          <a:p>
            <a:pPr indent="0" lvl="0" marL="0" rtl="0" algn="l">
              <a:spcBef>
                <a:spcPts val="0"/>
              </a:spcBef>
              <a:spcAft>
                <a:spcPts val="0"/>
              </a:spcAft>
              <a:buNone/>
            </a:pPr>
            <a:r>
              <a:t/>
            </a:r>
            <a:endParaRPr/>
          </a:p>
          <a:p>
            <a:pPr indent="0" lvl="0" marL="101600" marR="114300" rtl="0" algn="l">
              <a:lnSpc>
                <a:spcPct val="115000"/>
              </a:lnSpc>
              <a:spcBef>
                <a:spcPts val="0"/>
              </a:spcBef>
              <a:spcAft>
                <a:spcPts val="0"/>
              </a:spcAft>
              <a:buClr>
                <a:schemeClr val="dk1"/>
              </a:buClr>
              <a:buSzPts val="1100"/>
              <a:buFont typeface="Arial"/>
              <a:buNone/>
            </a:pPr>
            <a:r>
              <a:rPr b="1" lang="en" sz="1050">
                <a:solidFill>
                  <a:schemeClr val="dk1"/>
                </a:solidFill>
              </a:rPr>
              <a:t>HINT 4: The laser has a range of 30m. So, if you get a value that is under 30, this will mean that the laser is detecting some kind of obstacle in that direction (the wall). When the laser doesn't detect any obstacle on its way, it returns an inf (infinite) value.</a:t>
            </a:r>
            <a:endParaRPr b="1" sz="105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a8327225ba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a8327225b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01600" marR="114300" rtl="0" algn="l">
              <a:lnSpc>
                <a:spcPct val="115000"/>
              </a:lnSpc>
              <a:spcBef>
                <a:spcPts val="0"/>
              </a:spcBef>
              <a:spcAft>
                <a:spcPts val="0"/>
              </a:spcAft>
              <a:buClr>
                <a:schemeClr val="dk1"/>
              </a:buClr>
              <a:buSzPts val="1100"/>
              <a:buFont typeface="Arial"/>
              <a:buNone/>
            </a:pPr>
            <a:r>
              <a:rPr b="1" lang="en" sz="1050">
                <a:solidFill>
                  <a:schemeClr val="dk1"/>
                </a:solidFill>
              </a:rPr>
              <a:t>HINT 2: The 'ranges' array has a lot of values. The ones that are in the middle of the array represent the distances that the laser is detecting right in front of him. This means that the values in the middle of the array will be the ones that detect the wall. So in order to avoid the wall, you just have to read these values.</a:t>
            </a:r>
            <a:endParaRPr b="1" sz="1050">
              <a:solidFill>
                <a:schemeClr val="dk1"/>
              </a:solidFill>
            </a:endParaRPr>
          </a:p>
          <a:p>
            <a:pPr indent="0" lvl="0" marL="101600" marR="114300" rtl="0" algn="l">
              <a:lnSpc>
                <a:spcPct val="115000"/>
              </a:lnSpc>
              <a:spcBef>
                <a:spcPts val="0"/>
              </a:spcBef>
              <a:spcAft>
                <a:spcPts val="0"/>
              </a:spcAft>
              <a:buClr>
                <a:schemeClr val="dk1"/>
              </a:buClr>
              <a:buSzPts val="1100"/>
              <a:buFont typeface="Arial"/>
              <a:buNone/>
            </a:pPr>
            <a:r>
              <a:rPr b="1" lang="en" sz="1050">
                <a:solidFill>
                  <a:schemeClr val="dk1"/>
                </a:solidFill>
              </a:rPr>
              <a:t>HINT 3: The scope of the laser is about 180 degrees from right to left. This means that the values at the beginning and at the end of the 'ranges' array will be the ones related to the readings on the sides of the laser (left and right), while the values in the middle of the array will be the ones related to the front of the laser. Have a look at the image below in order to better understand this.</a:t>
            </a:r>
            <a:endParaRPr b="1" sz="1050">
              <a:solidFill>
                <a:schemeClr val="dk1"/>
              </a:solidFill>
            </a:endParaRPr>
          </a:p>
          <a:p>
            <a:pPr indent="0" lvl="0" marL="0" rtl="0" algn="l">
              <a:spcBef>
                <a:spcPts val="0"/>
              </a:spcBef>
              <a:spcAft>
                <a:spcPts val="0"/>
              </a:spcAft>
              <a:buNone/>
            </a:pPr>
            <a:r>
              <a:t/>
            </a:r>
            <a:endParaRPr/>
          </a:p>
          <a:p>
            <a:pPr indent="0" lvl="0" marL="101600" marR="114300" rtl="0" algn="l">
              <a:lnSpc>
                <a:spcPct val="115000"/>
              </a:lnSpc>
              <a:spcBef>
                <a:spcPts val="0"/>
              </a:spcBef>
              <a:spcAft>
                <a:spcPts val="0"/>
              </a:spcAft>
              <a:buClr>
                <a:schemeClr val="dk1"/>
              </a:buClr>
              <a:buSzPts val="1100"/>
              <a:buFont typeface="Arial"/>
              <a:buNone/>
            </a:pPr>
            <a:r>
              <a:rPr b="1" lang="en" sz="1050">
                <a:solidFill>
                  <a:schemeClr val="dk1"/>
                </a:solidFill>
              </a:rPr>
              <a:t>HINT 4: The laser has a range of 30m. So, if you get a value that is under 30, this will mean that the laser is detecting some kind of obstacle in that direction (the wall). When the laser doesn't detect any obstacle on its way, it returns an inf (infinite) value.</a:t>
            </a:r>
            <a:endParaRPr b="1" sz="105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b0c9ab9c9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b0c9ab9c9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b0b6aa0543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b0b6aa0543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a8327220b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a8327220b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a8327220b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a8327220b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a8327220b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a8327220b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a8327220ba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a8327220b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b0c9ab9b09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b0c9ab9b09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a8327220ba_7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a8327220ba_7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78626d2cd2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78626d2cd2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a8327220ba_7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a8327220ba_7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Send Goal using SimpleActionServer.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a8327220ba_7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a8327220ba_7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a8327225b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a8327225b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Send Goal using SimpleActionServer.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a8327225b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a8327225b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Send Goal using SimpleActionServer.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a8327225b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a8327225b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Send Goal using SimpleActionServer.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a8327225ba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a8327225ba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Send Goal using SimpleActionServer.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b0c9ab9b09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b0c9ab9b09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a8327225b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a8327225b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b0b6aa054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b0b6aa054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b0c9ab9b09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b0c9ab9b09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b0b6aa054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b0b6aa054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b0c9ab9b09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b0c9ab9b09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b0b6aa054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b0b6aa054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b0c9ab9c9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b0c9ab9c9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b0b6aa0543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b0b6aa0543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5.jpg"/><Relationship Id="rId5"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jpg"/><Relationship Id="rId4" Type="http://schemas.openxmlformats.org/officeDocument/2006/relationships/image" Target="../media/image1.jpg"/><Relationship Id="rId5" Type="http://schemas.openxmlformats.org/officeDocument/2006/relationships/hyperlink" Target="http://drive.google.com/file/d/1-RI8k_2UJq46AUlQyUL7oXXUtcUr-j3s/view" TargetMode="External"/><Relationship Id="rId6" Type="http://schemas.openxmlformats.org/officeDocument/2006/relationships/image" Target="../media/image2.png"/><Relationship Id="rId7" Type="http://schemas.openxmlformats.org/officeDocument/2006/relationships/hyperlink" Target="https://www.loom.com/share/371bdcc391644447821d75b8f7618a67"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jpg"/><Relationship Id="rId4"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5.jpg"/><Relationship Id="rId6"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jpg"/><Relationship Id="rId4" Type="http://schemas.openxmlformats.org/officeDocument/2006/relationships/image" Target="../media/image1.jpg"/><Relationship Id="rId5" Type="http://schemas.openxmlformats.org/officeDocument/2006/relationships/image" Target="../media/image9.png"/><Relationship Id="rId6" Type="http://schemas.openxmlformats.org/officeDocument/2006/relationships/hyperlink" Target="http://drive.google.com/file/d/1LysckGtTfKh2TDjsD0KZjefl-ANOhPHi/view" TargetMode="External"/><Relationship Id="rId7" Type="http://schemas.openxmlformats.org/officeDocument/2006/relationships/image" Target="../media/image10.jpg"/><Relationship Id="rId8" Type="http://schemas.openxmlformats.org/officeDocument/2006/relationships/hyperlink" Target="https://www.loom.com/share/5d1d2c1d36ac4455acd27cd427ae112b"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jpg"/><Relationship Id="rId4"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jpg"/><Relationship Id="rId4" Type="http://schemas.openxmlformats.org/officeDocument/2006/relationships/image" Target="../media/image1.jpg"/><Relationship Id="rId5" Type="http://schemas.openxmlformats.org/officeDocument/2006/relationships/image" Target="../media/image15.png"/><Relationship Id="rId6" Type="http://schemas.openxmlformats.org/officeDocument/2006/relationships/image" Target="../media/image13.png"/><Relationship Id="rId7"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jpg"/><Relationship Id="rId4"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5.jpg"/><Relationship Id="rId5"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jpg"/><Relationship Id="rId4" Type="http://schemas.openxmlformats.org/officeDocument/2006/relationships/image" Target="../media/image1.jpg"/><Relationship Id="rId5" Type="http://schemas.openxmlformats.org/officeDocument/2006/relationships/image" Target="../media/image17.png"/><Relationship Id="rId6"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jpg"/><Relationship Id="rId4"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jpg"/><Relationship Id="rId4" Type="http://schemas.openxmlformats.org/officeDocument/2006/relationships/image" Target="../media/image1.jpg"/><Relationship Id="rId5" Type="http://schemas.openxmlformats.org/officeDocument/2006/relationships/hyperlink" Target="http://drive.google.com/file/d/1w9y-3fZKp1hBPuYu5kbLd9r9WjEGR7dL/view" TargetMode="External"/><Relationship Id="rId6" Type="http://schemas.openxmlformats.org/officeDocument/2006/relationships/image" Target="../media/image2.png"/><Relationship Id="rId7" Type="http://schemas.openxmlformats.org/officeDocument/2006/relationships/hyperlink" Target="https://www.loom.com/share/62228958230144acb1ecae976b3dfa28"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jpg"/><Relationship Id="rId4"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jpg"/><Relationship Id="rId4" Type="http://schemas.openxmlformats.org/officeDocument/2006/relationships/image" Target="../media/image1.jpg"/><Relationship Id="rId5" Type="http://schemas.openxmlformats.org/officeDocument/2006/relationships/image" Target="../media/image20.png"/><Relationship Id="rId6" Type="http://schemas.openxmlformats.org/officeDocument/2006/relationships/image" Target="../media/image16.png"/><Relationship Id="rId7"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jpg"/><Relationship Id="rId4" Type="http://schemas.openxmlformats.org/officeDocument/2006/relationships/image" Target="../media/image1.jpg"/><Relationship Id="rId5" Type="http://schemas.openxmlformats.org/officeDocument/2006/relationships/image" Target="../media/image20.png"/><Relationship Id="rId6" Type="http://schemas.openxmlformats.org/officeDocument/2006/relationships/image" Target="../media/image16.png"/><Relationship Id="rId7"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jpg"/><Relationship Id="rId4" Type="http://schemas.openxmlformats.org/officeDocument/2006/relationships/image" Target="../media/image1.jpg"/><Relationship Id="rId5" Type="http://schemas.openxmlformats.org/officeDocument/2006/relationships/hyperlink" Target="http://drive.google.com/file/d/15nn1--VC-Fw7BS4KCP0n9-TzGFGKlAQg/view" TargetMode="External"/><Relationship Id="rId6" Type="http://schemas.openxmlformats.org/officeDocument/2006/relationships/image" Target="../media/image2.png"/><Relationship Id="rId7" Type="http://schemas.openxmlformats.org/officeDocument/2006/relationships/hyperlink" Target="https://www.loom.com/share/150f75325a8c46789f8fdde45a46e514"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jpg"/><Relationship Id="rId4" Type="http://schemas.openxmlformats.org/officeDocument/2006/relationships/image" Target="../media/image1.jpg"/><Relationship Id="rId5" Type="http://schemas.openxmlformats.org/officeDocument/2006/relationships/hyperlink" Target="http://drive.google.com/file/d/1VsPO_nTd33gmA5q3MWXSSe7XKNLy7bHO/view" TargetMode="External"/><Relationship Id="rId6" Type="http://schemas.openxmlformats.org/officeDocument/2006/relationships/image" Target="../media/image2.png"/><Relationship Id="rId7" Type="http://schemas.openxmlformats.org/officeDocument/2006/relationships/hyperlink" Target="https://www.loom.com/share/c9699d2f21214a4485b9492f9f72eb3f"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jpg"/><Relationship Id="rId4"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5.jpg"/><Relationship Id="rId4" Type="http://schemas.openxmlformats.org/officeDocument/2006/relationships/image" Target="../media/image1.jpg"/><Relationship Id="rId5" Type="http://schemas.openxmlformats.org/officeDocument/2006/relationships/image" Target="../media/image4.png"/><Relationship Id="rId6" Type="http://schemas.openxmlformats.org/officeDocument/2006/relationships/image" Target="../media/image3.jpg"/><Relationship Id="rId7" Type="http://schemas.openxmlformats.org/officeDocument/2006/relationships/image" Target="../media/image6.jpg"/><Relationship Id="rId8"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jpg"/><Relationship Id="rId4" Type="http://schemas.openxmlformats.org/officeDocument/2006/relationships/image" Target="../media/image1.jpg"/><Relationship Id="rId5"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jpg"/><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jpg"/><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jpg"/><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3.jpg"/><Relationship Id="rId5" Type="http://schemas.openxmlformats.org/officeDocument/2006/relationships/image" Target="../media/image8.jpg"/><Relationship Id="rId6" Type="http://schemas.openxmlformats.org/officeDocument/2006/relationships/image" Target="../media/image6.jpg"/><Relationship Id="rId7" Type="http://schemas.openxmlformats.org/officeDocument/2006/relationships/image" Target="../media/image5.jpg"/><Relationship Id="rId8"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jpg"/><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jpg"/><Relationship Id="rId4" Type="http://schemas.openxmlformats.org/officeDocument/2006/relationships/image" Target="../media/image1.jpg"/><Relationship Id="rId5"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17067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ROS Projects </a:t>
            </a:r>
            <a:endParaRPr/>
          </a:p>
          <a:p>
            <a:pPr indent="0" lvl="0" marL="0" rtl="0" algn="ctr">
              <a:spcBef>
                <a:spcPts val="0"/>
              </a:spcBef>
              <a:spcAft>
                <a:spcPts val="0"/>
              </a:spcAft>
              <a:buNone/>
            </a:pPr>
            <a:r>
              <a:t/>
            </a:r>
            <a:endParaRPr/>
          </a:p>
        </p:txBody>
      </p:sp>
      <p:sp>
        <p:nvSpPr>
          <p:cNvPr id="60" name="Google Shape;60;p13"/>
          <p:cNvSpPr txBox="1"/>
          <p:nvPr>
            <p:ph idx="1" type="subTitle"/>
          </p:nvPr>
        </p:nvSpPr>
        <p:spPr>
          <a:xfrm>
            <a:off x="604100" y="3177249"/>
            <a:ext cx="7801500" cy="148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Supervisors</a:t>
            </a:r>
            <a:r>
              <a:rPr lang="en"/>
              <a:t>: </a:t>
            </a:r>
            <a:endParaRPr/>
          </a:p>
          <a:p>
            <a:pPr indent="0" lvl="0" marL="0" rtl="0" algn="ctr">
              <a:spcBef>
                <a:spcPts val="0"/>
              </a:spcBef>
              <a:spcAft>
                <a:spcPts val="0"/>
              </a:spcAft>
              <a:buNone/>
            </a:pPr>
            <a:r>
              <a:rPr lang="en" sz="1800"/>
              <a:t>Raphael DUVERNE, Daniel BRAUN &amp; Ralph SEULIN</a:t>
            </a:r>
            <a:endParaRPr/>
          </a:p>
          <a:p>
            <a:pPr indent="0" lvl="0" marL="0" rtl="0" algn="ctr">
              <a:spcBef>
                <a:spcPts val="0"/>
              </a:spcBef>
              <a:spcAft>
                <a:spcPts val="0"/>
              </a:spcAft>
              <a:buNone/>
            </a:pPr>
            <a:r>
              <a:t/>
            </a:r>
            <a:endParaRPr/>
          </a:p>
          <a:p>
            <a:pPr indent="0" lvl="0" marL="3200400" rtl="0" algn="l">
              <a:spcBef>
                <a:spcPts val="0"/>
              </a:spcBef>
              <a:spcAft>
                <a:spcPts val="0"/>
              </a:spcAft>
              <a:buNone/>
            </a:pPr>
            <a:r>
              <a:rPr lang="en"/>
              <a:t>  </a:t>
            </a:r>
            <a:r>
              <a:rPr b="1" lang="en" sz="1800"/>
              <a:t>Students</a:t>
            </a:r>
            <a:r>
              <a:rPr lang="en" sz="1800"/>
              <a:t>: </a:t>
            </a:r>
            <a:endParaRPr sz="1800"/>
          </a:p>
          <a:p>
            <a:pPr indent="0" lvl="0" marL="0" rtl="0" algn="ctr">
              <a:spcBef>
                <a:spcPts val="0"/>
              </a:spcBef>
              <a:spcAft>
                <a:spcPts val="0"/>
              </a:spcAft>
              <a:buNone/>
            </a:pPr>
            <a:r>
              <a:rPr lang="en" sz="1800"/>
              <a:t>Arsalan Khawaja, Mahmoud Badran</a:t>
            </a:r>
            <a:endParaRPr sz="1800"/>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61" name="Google Shape;61;p1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2" name="Google Shape;62;p13"/>
          <p:cNvPicPr preferRelativeResize="0"/>
          <p:nvPr/>
        </p:nvPicPr>
        <p:blipFill>
          <a:blip r:embed="rId3">
            <a:alphaModFix/>
          </a:blip>
          <a:stretch>
            <a:fillRect/>
          </a:stretch>
        </p:blipFill>
        <p:spPr>
          <a:xfrm>
            <a:off x="8057700" y="0"/>
            <a:ext cx="1089975" cy="1017725"/>
          </a:xfrm>
          <a:prstGeom prst="rect">
            <a:avLst/>
          </a:prstGeom>
          <a:noFill/>
          <a:ln>
            <a:noFill/>
          </a:ln>
        </p:spPr>
      </p:pic>
      <p:pic>
        <p:nvPicPr>
          <p:cNvPr id="63" name="Google Shape;63;p13"/>
          <p:cNvPicPr preferRelativeResize="0"/>
          <p:nvPr/>
        </p:nvPicPr>
        <p:blipFill>
          <a:blip r:embed="rId4">
            <a:alphaModFix/>
          </a:blip>
          <a:stretch>
            <a:fillRect/>
          </a:stretch>
        </p:blipFill>
        <p:spPr>
          <a:xfrm>
            <a:off x="6784025" y="0"/>
            <a:ext cx="1034075" cy="10177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a:t>
            </a:r>
            <a:endParaRPr/>
          </a:p>
          <a:p>
            <a:pPr indent="0" lvl="0" marL="0" rtl="0" algn="l">
              <a:spcBef>
                <a:spcPts val="0"/>
              </a:spcBef>
              <a:spcAft>
                <a:spcPts val="0"/>
              </a:spcAft>
              <a:buNone/>
            </a:pPr>
            <a:r>
              <a:t/>
            </a:r>
            <a:endParaRPr/>
          </a:p>
        </p:txBody>
      </p:sp>
      <p:sp>
        <p:nvSpPr>
          <p:cNvPr id="147" name="Google Shape;147;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solidFill>
                  <a:srgbClr val="00FF00"/>
                </a:solidFill>
              </a:rPr>
              <a:t>Robot Motion</a:t>
            </a:r>
            <a:endParaRPr>
              <a:solidFill>
                <a:srgbClr val="00FF00"/>
              </a:solidFill>
            </a:endParaRPr>
          </a:p>
        </p:txBody>
      </p:sp>
      <p:sp>
        <p:nvSpPr>
          <p:cNvPr id="148" name="Google Shape;148;p2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9" name="Google Shape;149;p22"/>
          <p:cNvPicPr preferRelativeResize="0"/>
          <p:nvPr/>
        </p:nvPicPr>
        <p:blipFill>
          <a:blip r:embed="rId3">
            <a:alphaModFix/>
          </a:blip>
          <a:stretch>
            <a:fillRect/>
          </a:stretch>
        </p:blipFill>
        <p:spPr>
          <a:xfrm>
            <a:off x="1195375" y="1788700"/>
            <a:ext cx="6753225" cy="2971800"/>
          </a:xfrm>
          <a:prstGeom prst="rect">
            <a:avLst/>
          </a:prstGeom>
          <a:noFill/>
          <a:ln>
            <a:noFill/>
          </a:ln>
        </p:spPr>
      </p:pic>
      <p:pic>
        <p:nvPicPr>
          <p:cNvPr id="150" name="Google Shape;150;p22"/>
          <p:cNvPicPr preferRelativeResize="0"/>
          <p:nvPr/>
        </p:nvPicPr>
        <p:blipFill>
          <a:blip r:embed="rId4">
            <a:alphaModFix/>
          </a:blip>
          <a:stretch>
            <a:fillRect/>
          </a:stretch>
        </p:blipFill>
        <p:spPr>
          <a:xfrm>
            <a:off x="8057700" y="0"/>
            <a:ext cx="1089975" cy="1017725"/>
          </a:xfrm>
          <a:prstGeom prst="rect">
            <a:avLst/>
          </a:prstGeom>
          <a:noFill/>
          <a:ln>
            <a:noFill/>
          </a:ln>
        </p:spPr>
      </p:pic>
      <p:pic>
        <p:nvPicPr>
          <p:cNvPr id="151" name="Google Shape;151;p22"/>
          <p:cNvPicPr preferRelativeResize="0"/>
          <p:nvPr/>
        </p:nvPicPr>
        <p:blipFill>
          <a:blip r:embed="rId5">
            <a:alphaModFix/>
          </a:blip>
          <a:stretch>
            <a:fillRect/>
          </a:stretch>
        </p:blipFill>
        <p:spPr>
          <a:xfrm>
            <a:off x="6784025" y="0"/>
            <a:ext cx="1034075" cy="1017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a:t>
            </a:r>
            <a:endParaRPr/>
          </a:p>
          <a:p>
            <a:pPr indent="0" lvl="0" marL="0" rtl="0" algn="l">
              <a:spcBef>
                <a:spcPts val="0"/>
              </a:spcBef>
              <a:spcAft>
                <a:spcPts val="0"/>
              </a:spcAft>
              <a:buNone/>
            </a:pPr>
            <a:r>
              <a:t/>
            </a:r>
            <a:endParaRPr/>
          </a:p>
        </p:txBody>
      </p:sp>
      <p:sp>
        <p:nvSpPr>
          <p:cNvPr id="157" name="Google Shape;157;p23"/>
          <p:cNvSpPr txBox="1"/>
          <p:nvPr>
            <p:ph idx="1" type="body"/>
          </p:nvPr>
        </p:nvSpPr>
        <p:spPr>
          <a:xfrm>
            <a:off x="311700" y="1152475"/>
            <a:ext cx="85206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00FF00"/>
                </a:solidFill>
              </a:rPr>
              <a:t>Robot Motion</a:t>
            </a:r>
            <a:endParaRPr b="1">
              <a:solidFill>
                <a:srgbClr val="00FF00"/>
              </a:solidFill>
            </a:endParaRPr>
          </a:p>
          <a:p>
            <a:pPr indent="0" lvl="0" marL="0" rtl="0" algn="ctr">
              <a:spcBef>
                <a:spcPts val="1600"/>
              </a:spcBef>
              <a:spcAft>
                <a:spcPts val="0"/>
              </a:spcAft>
              <a:buNone/>
            </a:pPr>
            <a:r>
              <a:t/>
            </a:r>
            <a:endParaRPr b="1">
              <a:solidFill>
                <a:srgbClr val="FF0000"/>
              </a:solidFill>
            </a:endParaRPr>
          </a:p>
          <a:p>
            <a:pPr indent="0" lvl="0" marL="0" rtl="0" algn="ctr">
              <a:spcBef>
                <a:spcPts val="1600"/>
              </a:spcBef>
              <a:spcAft>
                <a:spcPts val="0"/>
              </a:spcAft>
              <a:buNone/>
            </a:pPr>
            <a:r>
              <a:t/>
            </a:r>
            <a:endParaRPr b="1">
              <a:solidFill>
                <a:srgbClr val="FF0000"/>
              </a:solidFill>
            </a:endParaRPr>
          </a:p>
          <a:p>
            <a:pPr indent="0" lvl="0" marL="0" rtl="0" algn="ctr">
              <a:spcBef>
                <a:spcPts val="1600"/>
              </a:spcBef>
              <a:spcAft>
                <a:spcPts val="1600"/>
              </a:spcAft>
              <a:buNone/>
            </a:pPr>
            <a:r>
              <a:t/>
            </a:r>
            <a:endParaRPr b="1">
              <a:solidFill>
                <a:srgbClr val="FF0000"/>
              </a:solidFill>
            </a:endParaRPr>
          </a:p>
        </p:txBody>
      </p:sp>
      <p:sp>
        <p:nvSpPr>
          <p:cNvPr id="158" name="Google Shape;158;p2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9" name="Google Shape;159;p23"/>
          <p:cNvPicPr preferRelativeResize="0"/>
          <p:nvPr/>
        </p:nvPicPr>
        <p:blipFill>
          <a:blip r:embed="rId3">
            <a:alphaModFix/>
          </a:blip>
          <a:stretch>
            <a:fillRect/>
          </a:stretch>
        </p:blipFill>
        <p:spPr>
          <a:xfrm>
            <a:off x="8057700" y="0"/>
            <a:ext cx="1089975" cy="1017725"/>
          </a:xfrm>
          <a:prstGeom prst="rect">
            <a:avLst/>
          </a:prstGeom>
          <a:noFill/>
          <a:ln>
            <a:noFill/>
          </a:ln>
        </p:spPr>
      </p:pic>
      <p:pic>
        <p:nvPicPr>
          <p:cNvPr id="160" name="Google Shape;160;p23"/>
          <p:cNvPicPr preferRelativeResize="0"/>
          <p:nvPr/>
        </p:nvPicPr>
        <p:blipFill>
          <a:blip r:embed="rId4">
            <a:alphaModFix/>
          </a:blip>
          <a:stretch>
            <a:fillRect/>
          </a:stretch>
        </p:blipFill>
        <p:spPr>
          <a:xfrm>
            <a:off x="6784025" y="0"/>
            <a:ext cx="1034075" cy="1017725"/>
          </a:xfrm>
          <a:prstGeom prst="rect">
            <a:avLst/>
          </a:prstGeom>
          <a:noFill/>
          <a:ln>
            <a:noFill/>
          </a:ln>
        </p:spPr>
      </p:pic>
      <p:pic>
        <p:nvPicPr>
          <p:cNvPr id="161" name="Google Shape;161;p23" title="Task1Move.mp4">
            <a:hlinkClick r:id="rId5"/>
          </p:cNvPr>
          <p:cNvPicPr preferRelativeResize="0"/>
          <p:nvPr/>
        </p:nvPicPr>
        <p:blipFill>
          <a:blip r:embed="rId6">
            <a:alphaModFix/>
          </a:blip>
          <a:stretch>
            <a:fillRect/>
          </a:stretch>
        </p:blipFill>
        <p:spPr>
          <a:xfrm>
            <a:off x="2380025" y="1555600"/>
            <a:ext cx="4572000" cy="3429000"/>
          </a:xfrm>
          <a:prstGeom prst="rect">
            <a:avLst/>
          </a:prstGeom>
          <a:noFill/>
          <a:ln>
            <a:noFill/>
          </a:ln>
        </p:spPr>
      </p:pic>
      <p:sp>
        <p:nvSpPr>
          <p:cNvPr id="162" name="Google Shape;162;p23"/>
          <p:cNvSpPr txBox="1"/>
          <p:nvPr>
            <p:ph idx="1" type="body"/>
          </p:nvPr>
        </p:nvSpPr>
        <p:spPr>
          <a:xfrm>
            <a:off x="6952025" y="1922625"/>
            <a:ext cx="2135700" cy="73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00FF00"/>
                </a:solidFill>
              </a:rPr>
              <a:t>Detailed Video:</a:t>
            </a:r>
            <a:endParaRPr b="1">
              <a:solidFill>
                <a:srgbClr val="00FF00"/>
              </a:solidFill>
            </a:endParaRPr>
          </a:p>
          <a:p>
            <a:pPr indent="0" lvl="0" marL="0" rtl="0" algn="ctr">
              <a:spcBef>
                <a:spcPts val="1600"/>
              </a:spcBef>
              <a:spcAft>
                <a:spcPts val="0"/>
              </a:spcAft>
              <a:buNone/>
            </a:pPr>
            <a:r>
              <a:rPr b="1" lang="en" u="sng">
                <a:solidFill>
                  <a:schemeClr val="hlink"/>
                </a:solidFill>
                <a:hlinkClick r:id="rId7"/>
              </a:rPr>
              <a:t>Press Here</a:t>
            </a:r>
            <a:endParaRPr b="1">
              <a:solidFill>
                <a:srgbClr val="00FF00"/>
              </a:solidFill>
            </a:endParaRPr>
          </a:p>
          <a:p>
            <a:pPr indent="0" lvl="0" marL="0" rtl="0" algn="ctr">
              <a:spcBef>
                <a:spcPts val="1600"/>
              </a:spcBef>
              <a:spcAft>
                <a:spcPts val="0"/>
              </a:spcAft>
              <a:buNone/>
            </a:pPr>
            <a:r>
              <a:t/>
            </a:r>
            <a:endParaRPr b="1">
              <a:solidFill>
                <a:srgbClr val="FF0000"/>
              </a:solidFill>
            </a:endParaRPr>
          </a:p>
          <a:p>
            <a:pPr indent="0" lvl="0" marL="0" rtl="0" algn="ctr">
              <a:spcBef>
                <a:spcPts val="1600"/>
              </a:spcBef>
              <a:spcAft>
                <a:spcPts val="0"/>
              </a:spcAft>
              <a:buNone/>
            </a:pPr>
            <a:r>
              <a:t/>
            </a:r>
            <a:endParaRPr b="1">
              <a:solidFill>
                <a:srgbClr val="FF0000"/>
              </a:solidFill>
            </a:endParaRPr>
          </a:p>
          <a:p>
            <a:pPr indent="0" lvl="0" marL="0" rtl="0" algn="ctr">
              <a:spcBef>
                <a:spcPts val="1600"/>
              </a:spcBef>
              <a:spcAft>
                <a:spcPts val="1600"/>
              </a:spcAft>
              <a:buNone/>
            </a:pPr>
            <a:r>
              <a:t/>
            </a:r>
            <a:endParaRPr b="1">
              <a:solidFill>
                <a:srgbClr val="FF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Contents </a:t>
            </a:r>
            <a:endParaRPr/>
          </a:p>
        </p:txBody>
      </p:sp>
      <p:sp>
        <p:nvSpPr>
          <p:cNvPr id="168" name="Google Shape;168;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Introduction </a:t>
            </a:r>
            <a:endParaRPr/>
          </a:p>
          <a:p>
            <a:pPr indent="-342900" lvl="0" marL="457200" rtl="0" algn="l">
              <a:spcBef>
                <a:spcPts val="0"/>
              </a:spcBef>
              <a:spcAft>
                <a:spcPts val="0"/>
              </a:spcAft>
              <a:buSzPts val="1800"/>
              <a:buAutoNum type="arabicPeriod"/>
            </a:pPr>
            <a:r>
              <a:rPr lang="en"/>
              <a:t>Objectives </a:t>
            </a:r>
            <a:endParaRPr/>
          </a:p>
          <a:p>
            <a:pPr indent="-342900" lvl="0" marL="457200" rtl="0" algn="l">
              <a:spcBef>
                <a:spcPts val="0"/>
              </a:spcBef>
              <a:spcAft>
                <a:spcPts val="0"/>
              </a:spcAft>
              <a:buClr>
                <a:srgbClr val="00FF00"/>
              </a:buClr>
              <a:buSzPts val="1800"/>
              <a:buAutoNum type="arabicPeriod"/>
            </a:pPr>
            <a:r>
              <a:rPr lang="en">
                <a:solidFill>
                  <a:srgbClr val="00FF00"/>
                </a:solidFill>
              </a:rPr>
              <a:t>Implementation and Methodology</a:t>
            </a:r>
            <a:endParaRPr>
              <a:solidFill>
                <a:srgbClr val="00FF00"/>
              </a:solidFill>
            </a:endParaRPr>
          </a:p>
          <a:p>
            <a:pPr indent="-317500" lvl="1" marL="914400" rtl="0" algn="l">
              <a:spcBef>
                <a:spcPts val="0"/>
              </a:spcBef>
              <a:spcAft>
                <a:spcPts val="0"/>
              </a:spcAft>
              <a:buSzPts val="1400"/>
              <a:buAutoNum type="alphaLcPeriod"/>
            </a:pPr>
            <a:r>
              <a:rPr lang="en"/>
              <a:t>Resources</a:t>
            </a:r>
            <a:endParaRPr/>
          </a:p>
          <a:p>
            <a:pPr indent="-317500" lvl="1" marL="914400" rtl="0" algn="l">
              <a:spcBef>
                <a:spcPts val="0"/>
              </a:spcBef>
              <a:spcAft>
                <a:spcPts val="0"/>
              </a:spcAft>
              <a:buSzPts val="1400"/>
              <a:buAutoNum type="alphaLcPeriod"/>
            </a:pPr>
            <a:r>
              <a:rPr lang="en"/>
              <a:t>Robot Motion </a:t>
            </a:r>
            <a:endParaRPr/>
          </a:p>
          <a:p>
            <a:pPr indent="-317500" lvl="1" marL="914400" rtl="0" algn="l">
              <a:spcBef>
                <a:spcPts val="0"/>
              </a:spcBef>
              <a:spcAft>
                <a:spcPts val="0"/>
              </a:spcAft>
              <a:buClr>
                <a:srgbClr val="00FF00"/>
              </a:buClr>
              <a:buSzPts val="1400"/>
              <a:buAutoNum type="alphaLcPeriod"/>
            </a:pPr>
            <a:r>
              <a:rPr lang="en">
                <a:solidFill>
                  <a:srgbClr val="00FF00"/>
                </a:solidFill>
              </a:rPr>
              <a:t>Navigation</a:t>
            </a:r>
            <a:r>
              <a:rPr lang="en">
                <a:solidFill>
                  <a:srgbClr val="FF0000"/>
                </a:solidFill>
              </a:rPr>
              <a:t> </a:t>
            </a:r>
            <a:endParaRPr>
              <a:solidFill>
                <a:srgbClr val="FF0000"/>
              </a:solidFill>
            </a:endParaRPr>
          </a:p>
          <a:p>
            <a:pPr indent="-317500" lvl="2" marL="1371600" rtl="0" algn="l">
              <a:spcBef>
                <a:spcPts val="0"/>
              </a:spcBef>
              <a:spcAft>
                <a:spcPts val="0"/>
              </a:spcAft>
              <a:buClr>
                <a:srgbClr val="00FF00"/>
              </a:buClr>
              <a:buSzPts val="1400"/>
              <a:buAutoNum type="romanLcPeriod"/>
            </a:pPr>
            <a:r>
              <a:rPr lang="en">
                <a:solidFill>
                  <a:srgbClr val="00FF00"/>
                </a:solidFill>
              </a:rPr>
              <a:t>Mapping </a:t>
            </a:r>
            <a:endParaRPr>
              <a:solidFill>
                <a:srgbClr val="00FF00"/>
              </a:solidFill>
            </a:endParaRPr>
          </a:p>
          <a:p>
            <a:pPr indent="-317500" lvl="2" marL="1371600" rtl="0" algn="l">
              <a:spcBef>
                <a:spcPts val="0"/>
              </a:spcBef>
              <a:spcAft>
                <a:spcPts val="0"/>
              </a:spcAft>
              <a:buSzPts val="1400"/>
              <a:buAutoNum type="romanLcPeriod"/>
            </a:pPr>
            <a:r>
              <a:rPr lang="en"/>
              <a:t>Localization </a:t>
            </a:r>
            <a:endParaRPr/>
          </a:p>
          <a:p>
            <a:pPr indent="-317500" lvl="2" marL="1371600" rtl="0" algn="l">
              <a:spcBef>
                <a:spcPts val="0"/>
              </a:spcBef>
              <a:spcAft>
                <a:spcPts val="0"/>
              </a:spcAft>
              <a:buSzPts val="1400"/>
              <a:buAutoNum type="romanLcPeriod"/>
            </a:pPr>
            <a:r>
              <a:rPr lang="en"/>
              <a:t>Path planning </a:t>
            </a:r>
            <a:endParaRPr/>
          </a:p>
          <a:p>
            <a:pPr indent="-317500" lvl="2" marL="1371600" rtl="0" algn="l">
              <a:spcBef>
                <a:spcPts val="0"/>
              </a:spcBef>
              <a:spcAft>
                <a:spcPts val="0"/>
              </a:spcAft>
              <a:buSzPts val="1400"/>
              <a:buAutoNum type="romanLcPeriod"/>
            </a:pPr>
            <a:r>
              <a:rPr lang="en"/>
              <a:t>Custom waypoints</a:t>
            </a:r>
            <a:endParaRPr/>
          </a:p>
          <a:p>
            <a:pPr indent="-317500" lvl="1" marL="914400" rtl="0" algn="l">
              <a:spcBef>
                <a:spcPts val="0"/>
              </a:spcBef>
              <a:spcAft>
                <a:spcPts val="0"/>
              </a:spcAft>
              <a:buSzPts val="1400"/>
              <a:buAutoNum type="alphaLcPeriod"/>
            </a:pPr>
            <a:r>
              <a:rPr lang="en"/>
              <a:t>Demo  </a:t>
            </a:r>
            <a:endParaRPr/>
          </a:p>
          <a:p>
            <a:pPr indent="-342900" lvl="0" marL="457200" rtl="0" algn="l">
              <a:spcBef>
                <a:spcPts val="0"/>
              </a:spcBef>
              <a:spcAft>
                <a:spcPts val="0"/>
              </a:spcAft>
              <a:buSzPts val="1800"/>
              <a:buAutoNum type="arabicPeriod"/>
            </a:pPr>
            <a:r>
              <a:rPr lang="en"/>
              <a:t>Conclusion </a:t>
            </a:r>
            <a:endParaRPr/>
          </a:p>
        </p:txBody>
      </p:sp>
      <p:pic>
        <p:nvPicPr>
          <p:cNvPr id="169" name="Google Shape;169;p24"/>
          <p:cNvPicPr preferRelativeResize="0"/>
          <p:nvPr/>
        </p:nvPicPr>
        <p:blipFill>
          <a:blip r:embed="rId3">
            <a:alphaModFix/>
          </a:blip>
          <a:stretch>
            <a:fillRect/>
          </a:stretch>
        </p:blipFill>
        <p:spPr>
          <a:xfrm>
            <a:off x="8057700" y="0"/>
            <a:ext cx="1089975" cy="1017725"/>
          </a:xfrm>
          <a:prstGeom prst="rect">
            <a:avLst/>
          </a:prstGeom>
          <a:noFill/>
          <a:ln>
            <a:noFill/>
          </a:ln>
        </p:spPr>
      </p:pic>
      <p:pic>
        <p:nvPicPr>
          <p:cNvPr id="170" name="Google Shape;170;p24"/>
          <p:cNvPicPr preferRelativeResize="0"/>
          <p:nvPr/>
        </p:nvPicPr>
        <p:blipFill>
          <a:blip r:embed="rId4">
            <a:alphaModFix/>
          </a:blip>
          <a:stretch>
            <a:fillRect/>
          </a:stretch>
        </p:blipFill>
        <p:spPr>
          <a:xfrm>
            <a:off x="6784025" y="0"/>
            <a:ext cx="1034075" cy="1017725"/>
          </a:xfrm>
          <a:prstGeom prst="rect">
            <a:avLst/>
          </a:prstGeom>
          <a:noFill/>
          <a:ln>
            <a:noFill/>
          </a:ln>
        </p:spPr>
      </p:pic>
      <p:sp>
        <p:nvSpPr>
          <p:cNvPr id="171" name="Google Shape;171;p2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a:t>
            </a:r>
            <a:endParaRPr/>
          </a:p>
          <a:p>
            <a:pPr indent="0" lvl="0" marL="0" rtl="0" algn="l">
              <a:spcBef>
                <a:spcPts val="0"/>
              </a:spcBef>
              <a:spcAft>
                <a:spcPts val="0"/>
              </a:spcAft>
              <a:buNone/>
            </a:pPr>
            <a:r>
              <a:t/>
            </a:r>
            <a:endParaRPr/>
          </a:p>
        </p:txBody>
      </p:sp>
      <p:sp>
        <p:nvSpPr>
          <p:cNvPr id="177" name="Google Shape;177;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FF00"/>
                </a:solidFill>
              </a:rPr>
              <a:t>Mapping</a:t>
            </a:r>
            <a:endParaRPr>
              <a:solidFill>
                <a:srgbClr val="00FF00"/>
              </a:solidFill>
            </a:endParaRPr>
          </a:p>
          <a:p>
            <a:pPr indent="0" lvl="0" marL="0" rtl="0" algn="l">
              <a:spcBef>
                <a:spcPts val="1600"/>
              </a:spcBef>
              <a:spcAft>
                <a:spcPts val="1600"/>
              </a:spcAft>
              <a:buNone/>
            </a:pPr>
            <a:r>
              <a:t/>
            </a:r>
            <a:endParaRPr/>
          </a:p>
        </p:txBody>
      </p:sp>
      <p:sp>
        <p:nvSpPr>
          <p:cNvPr id="178" name="Google Shape;178;p2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9" name="Google Shape;179;p25"/>
          <p:cNvPicPr preferRelativeResize="0"/>
          <p:nvPr/>
        </p:nvPicPr>
        <p:blipFill>
          <a:blip r:embed="rId3">
            <a:alphaModFix/>
          </a:blip>
          <a:stretch>
            <a:fillRect/>
          </a:stretch>
        </p:blipFill>
        <p:spPr>
          <a:xfrm>
            <a:off x="311700" y="1724400"/>
            <a:ext cx="3841425" cy="2844475"/>
          </a:xfrm>
          <a:prstGeom prst="rect">
            <a:avLst/>
          </a:prstGeom>
          <a:noFill/>
          <a:ln>
            <a:noFill/>
          </a:ln>
        </p:spPr>
      </p:pic>
      <p:pic>
        <p:nvPicPr>
          <p:cNvPr id="180" name="Google Shape;180;p25"/>
          <p:cNvPicPr preferRelativeResize="0"/>
          <p:nvPr/>
        </p:nvPicPr>
        <p:blipFill>
          <a:blip r:embed="rId4">
            <a:alphaModFix/>
          </a:blip>
          <a:stretch>
            <a:fillRect/>
          </a:stretch>
        </p:blipFill>
        <p:spPr>
          <a:xfrm>
            <a:off x="4280900" y="1724400"/>
            <a:ext cx="3841424" cy="2844476"/>
          </a:xfrm>
          <a:prstGeom prst="rect">
            <a:avLst/>
          </a:prstGeom>
          <a:noFill/>
          <a:ln>
            <a:noFill/>
          </a:ln>
        </p:spPr>
      </p:pic>
      <p:pic>
        <p:nvPicPr>
          <p:cNvPr id="181" name="Google Shape;181;p25"/>
          <p:cNvPicPr preferRelativeResize="0"/>
          <p:nvPr/>
        </p:nvPicPr>
        <p:blipFill>
          <a:blip r:embed="rId5">
            <a:alphaModFix/>
          </a:blip>
          <a:stretch>
            <a:fillRect/>
          </a:stretch>
        </p:blipFill>
        <p:spPr>
          <a:xfrm>
            <a:off x="8057700" y="0"/>
            <a:ext cx="1089975" cy="1017725"/>
          </a:xfrm>
          <a:prstGeom prst="rect">
            <a:avLst/>
          </a:prstGeom>
          <a:noFill/>
          <a:ln>
            <a:noFill/>
          </a:ln>
        </p:spPr>
      </p:pic>
      <p:pic>
        <p:nvPicPr>
          <p:cNvPr id="182" name="Google Shape;182;p25"/>
          <p:cNvPicPr preferRelativeResize="0"/>
          <p:nvPr/>
        </p:nvPicPr>
        <p:blipFill>
          <a:blip r:embed="rId6">
            <a:alphaModFix/>
          </a:blip>
          <a:stretch>
            <a:fillRect/>
          </a:stretch>
        </p:blipFill>
        <p:spPr>
          <a:xfrm>
            <a:off x="6784025" y="0"/>
            <a:ext cx="1034075" cy="1017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a:t>
            </a:r>
            <a:endParaRPr/>
          </a:p>
          <a:p>
            <a:pPr indent="0" lvl="0" marL="0" rtl="0" algn="l">
              <a:spcBef>
                <a:spcPts val="0"/>
              </a:spcBef>
              <a:spcAft>
                <a:spcPts val="0"/>
              </a:spcAft>
              <a:buNone/>
            </a:pPr>
            <a:r>
              <a:t/>
            </a:r>
            <a:endParaRPr/>
          </a:p>
        </p:txBody>
      </p:sp>
      <p:sp>
        <p:nvSpPr>
          <p:cNvPr id="188" name="Google Shape;188;p26"/>
          <p:cNvSpPr txBox="1"/>
          <p:nvPr>
            <p:ph idx="1" type="body"/>
          </p:nvPr>
        </p:nvSpPr>
        <p:spPr>
          <a:xfrm>
            <a:off x="150550" y="1141163"/>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00FF00"/>
                </a:solidFill>
              </a:rPr>
              <a:t>Mapping</a:t>
            </a:r>
            <a:r>
              <a:rPr lang="en"/>
              <a:t> </a:t>
            </a:r>
            <a:endParaRPr/>
          </a:p>
          <a:p>
            <a:pPr indent="0" lvl="0" marL="0" rtl="0" algn="l">
              <a:spcBef>
                <a:spcPts val="1600"/>
              </a:spcBef>
              <a:spcAft>
                <a:spcPts val="1600"/>
              </a:spcAft>
              <a:buNone/>
            </a:pPr>
            <a:r>
              <a:rPr lang="en" sz="1200"/>
              <a:t>  </a:t>
            </a:r>
            <a:r>
              <a:rPr lang="en" sz="1200"/>
              <a:t>PGM Map File</a:t>
            </a:r>
            <a:r>
              <a:rPr lang="en"/>
              <a:t> </a:t>
            </a:r>
            <a:endParaRPr/>
          </a:p>
        </p:txBody>
      </p:sp>
      <p:sp>
        <p:nvSpPr>
          <p:cNvPr id="189" name="Google Shape;189;p2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90" name="Google Shape;190;p26"/>
          <p:cNvPicPr preferRelativeResize="0"/>
          <p:nvPr/>
        </p:nvPicPr>
        <p:blipFill>
          <a:blip r:embed="rId3">
            <a:alphaModFix/>
          </a:blip>
          <a:stretch>
            <a:fillRect/>
          </a:stretch>
        </p:blipFill>
        <p:spPr>
          <a:xfrm>
            <a:off x="8057700" y="0"/>
            <a:ext cx="1089975" cy="1017725"/>
          </a:xfrm>
          <a:prstGeom prst="rect">
            <a:avLst/>
          </a:prstGeom>
          <a:noFill/>
          <a:ln>
            <a:noFill/>
          </a:ln>
        </p:spPr>
      </p:pic>
      <p:pic>
        <p:nvPicPr>
          <p:cNvPr id="191" name="Google Shape;191;p26"/>
          <p:cNvPicPr preferRelativeResize="0"/>
          <p:nvPr/>
        </p:nvPicPr>
        <p:blipFill>
          <a:blip r:embed="rId4">
            <a:alphaModFix/>
          </a:blip>
          <a:stretch>
            <a:fillRect/>
          </a:stretch>
        </p:blipFill>
        <p:spPr>
          <a:xfrm>
            <a:off x="6784025" y="0"/>
            <a:ext cx="1034075" cy="1017725"/>
          </a:xfrm>
          <a:prstGeom prst="rect">
            <a:avLst/>
          </a:prstGeom>
          <a:noFill/>
          <a:ln>
            <a:noFill/>
          </a:ln>
        </p:spPr>
      </p:pic>
      <p:pic>
        <p:nvPicPr>
          <p:cNvPr id="192" name="Google Shape;192;p26"/>
          <p:cNvPicPr preferRelativeResize="0"/>
          <p:nvPr/>
        </p:nvPicPr>
        <p:blipFill>
          <a:blip r:embed="rId5">
            <a:alphaModFix/>
          </a:blip>
          <a:stretch>
            <a:fillRect/>
          </a:stretch>
        </p:blipFill>
        <p:spPr>
          <a:xfrm>
            <a:off x="461875" y="2172075"/>
            <a:ext cx="3570399" cy="2117525"/>
          </a:xfrm>
          <a:prstGeom prst="rect">
            <a:avLst/>
          </a:prstGeom>
          <a:noFill/>
          <a:ln>
            <a:noFill/>
          </a:ln>
        </p:spPr>
      </p:pic>
      <p:pic>
        <p:nvPicPr>
          <p:cNvPr id="193" name="Google Shape;193;p26" title="mapping2.mp4">
            <a:hlinkClick r:id="rId6"/>
          </p:cNvPr>
          <p:cNvPicPr preferRelativeResize="0"/>
          <p:nvPr/>
        </p:nvPicPr>
        <p:blipFill>
          <a:blip r:embed="rId7">
            <a:alphaModFix/>
          </a:blip>
          <a:stretch>
            <a:fillRect/>
          </a:stretch>
        </p:blipFill>
        <p:spPr>
          <a:xfrm>
            <a:off x="4437725" y="1713138"/>
            <a:ext cx="4394574" cy="3035400"/>
          </a:xfrm>
          <a:prstGeom prst="rect">
            <a:avLst/>
          </a:prstGeom>
          <a:noFill/>
          <a:ln>
            <a:noFill/>
          </a:ln>
        </p:spPr>
      </p:pic>
      <p:sp>
        <p:nvSpPr>
          <p:cNvPr id="194" name="Google Shape;194;p26"/>
          <p:cNvSpPr txBox="1"/>
          <p:nvPr/>
        </p:nvSpPr>
        <p:spPr>
          <a:xfrm>
            <a:off x="5490250" y="1319550"/>
            <a:ext cx="3000000" cy="393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300">
                <a:solidFill>
                  <a:srgbClr val="00FF00"/>
                </a:solidFill>
                <a:latin typeface="Average"/>
                <a:ea typeface="Average"/>
                <a:cs typeface="Average"/>
                <a:sym typeface="Average"/>
              </a:rPr>
              <a:t>Detailed Video: </a:t>
            </a:r>
            <a:r>
              <a:rPr b="1" lang="en" sz="1300" u="sng">
                <a:solidFill>
                  <a:schemeClr val="accent5"/>
                </a:solidFill>
                <a:latin typeface="Average"/>
                <a:ea typeface="Average"/>
                <a:cs typeface="Average"/>
                <a:sym typeface="Average"/>
                <a:hlinkClick r:id="rId8">
                  <a:extLst>
                    <a:ext uri="{A12FA001-AC4F-418D-AE19-62706E023703}">
                      <ahyp:hlinkClr val="tx"/>
                    </a:ext>
                  </a:extLst>
                </a:hlinkClick>
              </a:rPr>
              <a:t>Press Here</a:t>
            </a:r>
            <a:endParaRPr b="1" sz="1300">
              <a:solidFill>
                <a:srgbClr val="00FF00"/>
              </a:solidFill>
              <a:latin typeface="Average"/>
              <a:ea typeface="Average"/>
              <a:cs typeface="Average"/>
              <a:sym typeface="Averag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Contents </a:t>
            </a:r>
            <a:endParaRPr/>
          </a:p>
        </p:txBody>
      </p:sp>
      <p:sp>
        <p:nvSpPr>
          <p:cNvPr id="200" name="Google Shape;200;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Introduction </a:t>
            </a:r>
            <a:endParaRPr/>
          </a:p>
          <a:p>
            <a:pPr indent="-342900" lvl="0" marL="457200" rtl="0" algn="l">
              <a:spcBef>
                <a:spcPts val="0"/>
              </a:spcBef>
              <a:spcAft>
                <a:spcPts val="0"/>
              </a:spcAft>
              <a:buSzPts val="1800"/>
              <a:buAutoNum type="arabicPeriod"/>
            </a:pPr>
            <a:r>
              <a:rPr lang="en"/>
              <a:t>Objectives </a:t>
            </a:r>
            <a:endParaRPr/>
          </a:p>
          <a:p>
            <a:pPr indent="-342900" lvl="0" marL="457200" rtl="0" algn="l">
              <a:spcBef>
                <a:spcPts val="0"/>
              </a:spcBef>
              <a:spcAft>
                <a:spcPts val="0"/>
              </a:spcAft>
              <a:buClr>
                <a:srgbClr val="00FF00"/>
              </a:buClr>
              <a:buSzPts val="1800"/>
              <a:buAutoNum type="arabicPeriod"/>
            </a:pPr>
            <a:r>
              <a:rPr lang="en">
                <a:solidFill>
                  <a:srgbClr val="00FF00"/>
                </a:solidFill>
              </a:rPr>
              <a:t>Implementation and Methodology</a:t>
            </a:r>
            <a:endParaRPr>
              <a:solidFill>
                <a:srgbClr val="00FF00"/>
              </a:solidFill>
            </a:endParaRPr>
          </a:p>
          <a:p>
            <a:pPr indent="-317500" lvl="1" marL="914400" rtl="0" algn="l">
              <a:spcBef>
                <a:spcPts val="0"/>
              </a:spcBef>
              <a:spcAft>
                <a:spcPts val="0"/>
              </a:spcAft>
              <a:buSzPts val="1400"/>
              <a:buAutoNum type="alphaLcPeriod"/>
            </a:pPr>
            <a:r>
              <a:rPr lang="en"/>
              <a:t>Resources</a:t>
            </a:r>
            <a:endParaRPr/>
          </a:p>
          <a:p>
            <a:pPr indent="-317500" lvl="1" marL="914400" rtl="0" algn="l">
              <a:spcBef>
                <a:spcPts val="0"/>
              </a:spcBef>
              <a:spcAft>
                <a:spcPts val="0"/>
              </a:spcAft>
              <a:buSzPts val="1400"/>
              <a:buAutoNum type="alphaLcPeriod"/>
            </a:pPr>
            <a:r>
              <a:rPr lang="en"/>
              <a:t>Robot Motion </a:t>
            </a:r>
            <a:endParaRPr/>
          </a:p>
          <a:p>
            <a:pPr indent="-317500" lvl="1" marL="914400" rtl="0" algn="l">
              <a:spcBef>
                <a:spcPts val="0"/>
              </a:spcBef>
              <a:spcAft>
                <a:spcPts val="0"/>
              </a:spcAft>
              <a:buClr>
                <a:srgbClr val="00FF00"/>
              </a:buClr>
              <a:buSzPts val="1400"/>
              <a:buAutoNum type="alphaLcPeriod"/>
            </a:pPr>
            <a:r>
              <a:rPr lang="en">
                <a:solidFill>
                  <a:srgbClr val="00FF00"/>
                </a:solidFill>
              </a:rPr>
              <a:t>Navigation </a:t>
            </a:r>
            <a:endParaRPr>
              <a:solidFill>
                <a:srgbClr val="00FF00"/>
              </a:solidFill>
            </a:endParaRPr>
          </a:p>
          <a:p>
            <a:pPr indent="-317500" lvl="2" marL="1371600" rtl="0" algn="l">
              <a:spcBef>
                <a:spcPts val="0"/>
              </a:spcBef>
              <a:spcAft>
                <a:spcPts val="0"/>
              </a:spcAft>
              <a:buSzPts val="1400"/>
              <a:buAutoNum type="romanLcPeriod"/>
            </a:pPr>
            <a:r>
              <a:rPr lang="en"/>
              <a:t>Mapping </a:t>
            </a:r>
            <a:endParaRPr/>
          </a:p>
          <a:p>
            <a:pPr indent="-317500" lvl="2" marL="1371600" rtl="0" algn="l">
              <a:spcBef>
                <a:spcPts val="0"/>
              </a:spcBef>
              <a:spcAft>
                <a:spcPts val="0"/>
              </a:spcAft>
              <a:buClr>
                <a:srgbClr val="00FF00"/>
              </a:buClr>
              <a:buSzPts val="1400"/>
              <a:buAutoNum type="romanLcPeriod"/>
            </a:pPr>
            <a:r>
              <a:rPr lang="en">
                <a:solidFill>
                  <a:srgbClr val="00FF00"/>
                </a:solidFill>
              </a:rPr>
              <a:t>Localization </a:t>
            </a:r>
            <a:endParaRPr>
              <a:solidFill>
                <a:srgbClr val="00FF00"/>
              </a:solidFill>
            </a:endParaRPr>
          </a:p>
          <a:p>
            <a:pPr indent="-317500" lvl="2" marL="1371600" rtl="0" algn="l">
              <a:spcBef>
                <a:spcPts val="0"/>
              </a:spcBef>
              <a:spcAft>
                <a:spcPts val="0"/>
              </a:spcAft>
              <a:buSzPts val="1400"/>
              <a:buAutoNum type="romanLcPeriod"/>
            </a:pPr>
            <a:r>
              <a:rPr lang="en"/>
              <a:t>Path planning </a:t>
            </a:r>
            <a:endParaRPr/>
          </a:p>
          <a:p>
            <a:pPr indent="-317500" lvl="2" marL="1371600" rtl="0" algn="l">
              <a:spcBef>
                <a:spcPts val="0"/>
              </a:spcBef>
              <a:spcAft>
                <a:spcPts val="0"/>
              </a:spcAft>
              <a:buSzPts val="1400"/>
              <a:buAutoNum type="romanLcPeriod"/>
            </a:pPr>
            <a:r>
              <a:rPr lang="en"/>
              <a:t>Custom waypoints</a:t>
            </a:r>
            <a:endParaRPr/>
          </a:p>
          <a:p>
            <a:pPr indent="-317500" lvl="1" marL="914400" rtl="0" algn="l">
              <a:spcBef>
                <a:spcPts val="0"/>
              </a:spcBef>
              <a:spcAft>
                <a:spcPts val="0"/>
              </a:spcAft>
              <a:buSzPts val="1400"/>
              <a:buAutoNum type="alphaLcPeriod"/>
            </a:pPr>
            <a:r>
              <a:rPr lang="en"/>
              <a:t>Demo  </a:t>
            </a:r>
            <a:endParaRPr/>
          </a:p>
          <a:p>
            <a:pPr indent="-342900" lvl="0" marL="457200" rtl="0" algn="l">
              <a:spcBef>
                <a:spcPts val="0"/>
              </a:spcBef>
              <a:spcAft>
                <a:spcPts val="0"/>
              </a:spcAft>
              <a:buSzPts val="1800"/>
              <a:buAutoNum type="arabicPeriod"/>
            </a:pPr>
            <a:r>
              <a:rPr lang="en"/>
              <a:t>Conclusion </a:t>
            </a:r>
            <a:endParaRPr/>
          </a:p>
        </p:txBody>
      </p:sp>
      <p:pic>
        <p:nvPicPr>
          <p:cNvPr id="201" name="Google Shape;201;p27"/>
          <p:cNvPicPr preferRelativeResize="0"/>
          <p:nvPr/>
        </p:nvPicPr>
        <p:blipFill>
          <a:blip r:embed="rId3">
            <a:alphaModFix/>
          </a:blip>
          <a:stretch>
            <a:fillRect/>
          </a:stretch>
        </p:blipFill>
        <p:spPr>
          <a:xfrm>
            <a:off x="8057700" y="0"/>
            <a:ext cx="1089975" cy="1017725"/>
          </a:xfrm>
          <a:prstGeom prst="rect">
            <a:avLst/>
          </a:prstGeom>
          <a:noFill/>
          <a:ln>
            <a:noFill/>
          </a:ln>
        </p:spPr>
      </p:pic>
      <p:pic>
        <p:nvPicPr>
          <p:cNvPr id="202" name="Google Shape;202;p27"/>
          <p:cNvPicPr preferRelativeResize="0"/>
          <p:nvPr/>
        </p:nvPicPr>
        <p:blipFill>
          <a:blip r:embed="rId4">
            <a:alphaModFix/>
          </a:blip>
          <a:stretch>
            <a:fillRect/>
          </a:stretch>
        </p:blipFill>
        <p:spPr>
          <a:xfrm>
            <a:off x="6784025" y="0"/>
            <a:ext cx="1034075" cy="1017725"/>
          </a:xfrm>
          <a:prstGeom prst="rect">
            <a:avLst/>
          </a:prstGeom>
          <a:noFill/>
          <a:ln>
            <a:noFill/>
          </a:ln>
        </p:spPr>
      </p:pic>
      <p:sp>
        <p:nvSpPr>
          <p:cNvPr id="203" name="Google Shape;203;p2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a:t>
            </a:r>
            <a:endParaRPr/>
          </a:p>
          <a:p>
            <a:pPr indent="0" lvl="0" marL="0" rtl="0" algn="l">
              <a:spcBef>
                <a:spcPts val="0"/>
              </a:spcBef>
              <a:spcAft>
                <a:spcPts val="0"/>
              </a:spcAft>
              <a:buNone/>
            </a:pPr>
            <a:r>
              <a:t/>
            </a:r>
            <a:endParaRPr/>
          </a:p>
        </p:txBody>
      </p:sp>
      <p:sp>
        <p:nvSpPr>
          <p:cNvPr id="209" name="Google Shape;209;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0"/>
              </a:spcBef>
              <a:spcAft>
                <a:spcPts val="0"/>
              </a:spcAft>
              <a:buNone/>
            </a:pPr>
            <a:r>
              <a:rPr lang="en" sz="2000">
                <a:solidFill>
                  <a:srgbClr val="00FF00"/>
                </a:solidFill>
              </a:rPr>
              <a:t>Localization</a:t>
            </a:r>
            <a:endParaRPr sz="2000">
              <a:solidFill>
                <a:srgbClr val="00FF00"/>
              </a:solidFill>
            </a:endParaRPr>
          </a:p>
          <a:p>
            <a:pPr indent="0" lvl="0" marL="0" rtl="0" algn="l">
              <a:spcBef>
                <a:spcPts val="1600"/>
              </a:spcBef>
              <a:spcAft>
                <a:spcPts val="1600"/>
              </a:spcAft>
              <a:buNone/>
            </a:pPr>
            <a:r>
              <a:t/>
            </a:r>
            <a:endParaRPr/>
          </a:p>
        </p:txBody>
      </p:sp>
      <p:sp>
        <p:nvSpPr>
          <p:cNvPr id="210" name="Google Shape;210;p2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1" name="Google Shape;211;p28"/>
          <p:cNvPicPr preferRelativeResize="0"/>
          <p:nvPr/>
        </p:nvPicPr>
        <p:blipFill>
          <a:blip r:embed="rId3">
            <a:alphaModFix/>
          </a:blip>
          <a:stretch>
            <a:fillRect/>
          </a:stretch>
        </p:blipFill>
        <p:spPr>
          <a:xfrm>
            <a:off x="8057700" y="0"/>
            <a:ext cx="1089975" cy="1017725"/>
          </a:xfrm>
          <a:prstGeom prst="rect">
            <a:avLst/>
          </a:prstGeom>
          <a:noFill/>
          <a:ln>
            <a:noFill/>
          </a:ln>
        </p:spPr>
      </p:pic>
      <p:pic>
        <p:nvPicPr>
          <p:cNvPr id="212" name="Google Shape;212;p28"/>
          <p:cNvPicPr preferRelativeResize="0"/>
          <p:nvPr/>
        </p:nvPicPr>
        <p:blipFill>
          <a:blip r:embed="rId4">
            <a:alphaModFix/>
          </a:blip>
          <a:stretch>
            <a:fillRect/>
          </a:stretch>
        </p:blipFill>
        <p:spPr>
          <a:xfrm>
            <a:off x="6784025" y="0"/>
            <a:ext cx="1034075" cy="1017725"/>
          </a:xfrm>
          <a:prstGeom prst="rect">
            <a:avLst/>
          </a:prstGeom>
          <a:noFill/>
          <a:ln>
            <a:noFill/>
          </a:ln>
        </p:spPr>
      </p:pic>
      <p:pic>
        <p:nvPicPr>
          <p:cNvPr id="213" name="Google Shape;213;p28"/>
          <p:cNvPicPr preferRelativeResize="0"/>
          <p:nvPr/>
        </p:nvPicPr>
        <p:blipFill>
          <a:blip r:embed="rId5">
            <a:alphaModFix/>
          </a:blip>
          <a:stretch>
            <a:fillRect/>
          </a:stretch>
        </p:blipFill>
        <p:spPr>
          <a:xfrm>
            <a:off x="403325" y="1851600"/>
            <a:ext cx="2663601" cy="2484600"/>
          </a:xfrm>
          <a:prstGeom prst="rect">
            <a:avLst/>
          </a:prstGeom>
          <a:noFill/>
          <a:ln>
            <a:noFill/>
          </a:ln>
        </p:spPr>
      </p:pic>
      <p:pic>
        <p:nvPicPr>
          <p:cNvPr id="214" name="Google Shape;214;p28"/>
          <p:cNvPicPr preferRelativeResize="0"/>
          <p:nvPr/>
        </p:nvPicPr>
        <p:blipFill>
          <a:blip r:embed="rId6">
            <a:alphaModFix/>
          </a:blip>
          <a:stretch>
            <a:fillRect/>
          </a:stretch>
        </p:blipFill>
        <p:spPr>
          <a:xfrm>
            <a:off x="5730525" y="1851600"/>
            <a:ext cx="3101776" cy="2484600"/>
          </a:xfrm>
          <a:prstGeom prst="rect">
            <a:avLst/>
          </a:prstGeom>
          <a:noFill/>
          <a:ln>
            <a:noFill/>
          </a:ln>
        </p:spPr>
      </p:pic>
      <p:pic>
        <p:nvPicPr>
          <p:cNvPr id="215" name="Google Shape;215;p28"/>
          <p:cNvPicPr preferRelativeResize="0"/>
          <p:nvPr/>
        </p:nvPicPr>
        <p:blipFill>
          <a:blip r:embed="rId7">
            <a:alphaModFix/>
          </a:blip>
          <a:stretch>
            <a:fillRect/>
          </a:stretch>
        </p:blipFill>
        <p:spPr>
          <a:xfrm>
            <a:off x="3066925" y="1851600"/>
            <a:ext cx="2663599" cy="2484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Contents </a:t>
            </a:r>
            <a:endParaRPr/>
          </a:p>
        </p:txBody>
      </p:sp>
      <p:sp>
        <p:nvSpPr>
          <p:cNvPr id="221" name="Google Shape;221;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Introduction </a:t>
            </a:r>
            <a:endParaRPr/>
          </a:p>
          <a:p>
            <a:pPr indent="-342900" lvl="0" marL="457200" rtl="0" algn="l">
              <a:spcBef>
                <a:spcPts val="0"/>
              </a:spcBef>
              <a:spcAft>
                <a:spcPts val="0"/>
              </a:spcAft>
              <a:buSzPts val="1800"/>
              <a:buAutoNum type="arabicPeriod"/>
            </a:pPr>
            <a:r>
              <a:rPr lang="en"/>
              <a:t>Objectives </a:t>
            </a:r>
            <a:endParaRPr/>
          </a:p>
          <a:p>
            <a:pPr indent="-342900" lvl="0" marL="457200" rtl="0" algn="l">
              <a:spcBef>
                <a:spcPts val="0"/>
              </a:spcBef>
              <a:spcAft>
                <a:spcPts val="0"/>
              </a:spcAft>
              <a:buClr>
                <a:srgbClr val="00FF00"/>
              </a:buClr>
              <a:buSzPts val="1800"/>
              <a:buAutoNum type="arabicPeriod"/>
            </a:pPr>
            <a:r>
              <a:rPr lang="en">
                <a:solidFill>
                  <a:srgbClr val="00FF00"/>
                </a:solidFill>
              </a:rPr>
              <a:t>Implementation and Methodology</a:t>
            </a:r>
            <a:endParaRPr>
              <a:solidFill>
                <a:srgbClr val="00FF00"/>
              </a:solidFill>
            </a:endParaRPr>
          </a:p>
          <a:p>
            <a:pPr indent="-317500" lvl="1" marL="914400" rtl="0" algn="l">
              <a:spcBef>
                <a:spcPts val="0"/>
              </a:spcBef>
              <a:spcAft>
                <a:spcPts val="0"/>
              </a:spcAft>
              <a:buSzPts val="1400"/>
              <a:buAutoNum type="alphaLcPeriod"/>
            </a:pPr>
            <a:r>
              <a:rPr lang="en"/>
              <a:t>Resources</a:t>
            </a:r>
            <a:endParaRPr/>
          </a:p>
          <a:p>
            <a:pPr indent="-317500" lvl="1" marL="914400" rtl="0" algn="l">
              <a:spcBef>
                <a:spcPts val="0"/>
              </a:spcBef>
              <a:spcAft>
                <a:spcPts val="0"/>
              </a:spcAft>
              <a:buSzPts val="1400"/>
              <a:buAutoNum type="alphaLcPeriod"/>
            </a:pPr>
            <a:r>
              <a:rPr lang="en"/>
              <a:t>Robot Motion </a:t>
            </a:r>
            <a:endParaRPr/>
          </a:p>
          <a:p>
            <a:pPr indent="-317500" lvl="1" marL="914400" rtl="0" algn="l">
              <a:spcBef>
                <a:spcPts val="0"/>
              </a:spcBef>
              <a:spcAft>
                <a:spcPts val="0"/>
              </a:spcAft>
              <a:buClr>
                <a:srgbClr val="00FF00"/>
              </a:buClr>
              <a:buSzPts val="1400"/>
              <a:buAutoNum type="alphaLcPeriod"/>
            </a:pPr>
            <a:r>
              <a:rPr lang="en">
                <a:solidFill>
                  <a:srgbClr val="00FF00"/>
                </a:solidFill>
              </a:rPr>
              <a:t>Navigation </a:t>
            </a:r>
            <a:endParaRPr>
              <a:solidFill>
                <a:srgbClr val="00FF00"/>
              </a:solidFill>
            </a:endParaRPr>
          </a:p>
          <a:p>
            <a:pPr indent="-317500" lvl="2" marL="1371600" rtl="0" algn="l">
              <a:spcBef>
                <a:spcPts val="0"/>
              </a:spcBef>
              <a:spcAft>
                <a:spcPts val="0"/>
              </a:spcAft>
              <a:buSzPts val="1400"/>
              <a:buAutoNum type="romanLcPeriod"/>
            </a:pPr>
            <a:r>
              <a:rPr lang="en"/>
              <a:t>Mapping </a:t>
            </a:r>
            <a:endParaRPr/>
          </a:p>
          <a:p>
            <a:pPr indent="-317500" lvl="2" marL="1371600" marR="0" rtl="0" algn="l">
              <a:lnSpc>
                <a:spcPct val="115000"/>
              </a:lnSpc>
              <a:spcBef>
                <a:spcPts val="0"/>
              </a:spcBef>
              <a:spcAft>
                <a:spcPts val="0"/>
              </a:spcAft>
              <a:buSzPts val="1400"/>
              <a:buAutoNum type="romanLcPeriod"/>
            </a:pPr>
            <a:r>
              <a:rPr lang="en"/>
              <a:t>Localization</a:t>
            </a:r>
            <a:r>
              <a:rPr lang="en">
                <a:solidFill>
                  <a:srgbClr val="FF0000"/>
                </a:solidFill>
              </a:rPr>
              <a:t> </a:t>
            </a:r>
            <a:endParaRPr>
              <a:solidFill>
                <a:srgbClr val="FF0000"/>
              </a:solidFill>
            </a:endParaRPr>
          </a:p>
          <a:p>
            <a:pPr indent="-317500" lvl="2" marL="1371600" rtl="0" algn="l">
              <a:spcBef>
                <a:spcPts val="0"/>
              </a:spcBef>
              <a:spcAft>
                <a:spcPts val="0"/>
              </a:spcAft>
              <a:buClr>
                <a:srgbClr val="00FF00"/>
              </a:buClr>
              <a:buSzPts val="1400"/>
              <a:buAutoNum type="romanLcPeriod"/>
            </a:pPr>
            <a:r>
              <a:rPr lang="en">
                <a:solidFill>
                  <a:srgbClr val="00FF00"/>
                </a:solidFill>
              </a:rPr>
              <a:t>Path planning </a:t>
            </a:r>
            <a:endParaRPr>
              <a:solidFill>
                <a:srgbClr val="00FF00"/>
              </a:solidFill>
            </a:endParaRPr>
          </a:p>
          <a:p>
            <a:pPr indent="-317500" lvl="2" marL="1371600" rtl="0" algn="l">
              <a:spcBef>
                <a:spcPts val="0"/>
              </a:spcBef>
              <a:spcAft>
                <a:spcPts val="0"/>
              </a:spcAft>
              <a:buSzPts val="1400"/>
              <a:buAutoNum type="romanLcPeriod"/>
            </a:pPr>
            <a:r>
              <a:rPr lang="en"/>
              <a:t>Custom waypoints</a:t>
            </a:r>
            <a:endParaRPr/>
          </a:p>
          <a:p>
            <a:pPr indent="-317500" lvl="1" marL="914400" rtl="0" algn="l">
              <a:spcBef>
                <a:spcPts val="0"/>
              </a:spcBef>
              <a:spcAft>
                <a:spcPts val="0"/>
              </a:spcAft>
              <a:buSzPts val="1400"/>
              <a:buAutoNum type="alphaLcPeriod"/>
            </a:pPr>
            <a:r>
              <a:rPr lang="en"/>
              <a:t>Demo  </a:t>
            </a:r>
            <a:endParaRPr/>
          </a:p>
          <a:p>
            <a:pPr indent="-342900" lvl="0" marL="457200" rtl="0" algn="l">
              <a:spcBef>
                <a:spcPts val="0"/>
              </a:spcBef>
              <a:spcAft>
                <a:spcPts val="0"/>
              </a:spcAft>
              <a:buSzPts val="1800"/>
              <a:buAutoNum type="arabicPeriod"/>
            </a:pPr>
            <a:r>
              <a:rPr lang="en"/>
              <a:t>Conclusion </a:t>
            </a:r>
            <a:endParaRPr/>
          </a:p>
        </p:txBody>
      </p:sp>
      <p:pic>
        <p:nvPicPr>
          <p:cNvPr id="222" name="Google Shape;222;p29"/>
          <p:cNvPicPr preferRelativeResize="0"/>
          <p:nvPr/>
        </p:nvPicPr>
        <p:blipFill>
          <a:blip r:embed="rId3">
            <a:alphaModFix/>
          </a:blip>
          <a:stretch>
            <a:fillRect/>
          </a:stretch>
        </p:blipFill>
        <p:spPr>
          <a:xfrm>
            <a:off x="8057700" y="0"/>
            <a:ext cx="1089975" cy="1017725"/>
          </a:xfrm>
          <a:prstGeom prst="rect">
            <a:avLst/>
          </a:prstGeom>
          <a:noFill/>
          <a:ln>
            <a:noFill/>
          </a:ln>
        </p:spPr>
      </p:pic>
      <p:pic>
        <p:nvPicPr>
          <p:cNvPr id="223" name="Google Shape;223;p29"/>
          <p:cNvPicPr preferRelativeResize="0"/>
          <p:nvPr/>
        </p:nvPicPr>
        <p:blipFill>
          <a:blip r:embed="rId4">
            <a:alphaModFix/>
          </a:blip>
          <a:stretch>
            <a:fillRect/>
          </a:stretch>
        </p:blipFill>
        <p:spPr>
          <a:xfrm>
            <a:off x="6784025" y="0"/>
            <a:ext cx="1034075" cy="1017725"/>
          </a:xfrm>
          <a:prstGeom prst="rect">
            <a:avLst/>
          </a:prstGeom>
          <a:noFill/>
          <a:ln>
            <a:noFill/>
          </a:ln>
        </p:spPr>
      </p:pic>
      <p:sp>
        <p:nvSpPr>
          <p:cNvPr id="224" name="Google Shape;224;p2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a:t>
            </a:r>
            <a:r>
              <a:rPr lang="en"/>
              <a:t> </a:t>
            </a:r>
            <a:endParaRPr/>
          </a:p>
        </p:txBody>
      </p:sp>
      <p:sp>
        <p:nvSpPr>
          <p:cNvPr id="230" name="Google Shape;230;p30"/>
          <p:cNvSpPr txBox="1"/>
          <p:nvPr>
            <p:ph idx="1" type="body"/>
          </p:nvPr>
        </p:nvSpPr>
        <p:spPr>
          <a:xfrm>
            <a:off x="311700" y="1152475"/>
            <a:ext cx="8520600" cy="48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FF00"/>
                </a:solidFill>
              </a:rPr>
              <a:t> </a:t>
            </a:r>
            <a:r>
              <a:rPr lang="en" sz="2000">
                <a:solidFill>
                  <a:srgbClr val="00FF00"/>
                </a:solidFill>
              </a:rPr>
              <a:t>Path Planning - Navigation Task</a:t>
            </a:r>
            <a:endParaRPr sz="2000">
              <a:solidFill>
                <a:srgbClr val="00FF00"/>
              </a:solidFill>
            </a:endParaRPr>
          </a:p>
          <a:p>
            <a:pPr indent="0" lvl="0" marL="0" rtl="0" algn="l">
              <a:spcBef>
                <a:spcPts val="1600"/>
              </a:spcBef>
              <a:spcAft>
                <a:spcPts val="1600"/>
              </a:spcAft>
              <a:buNone/>
            </a:pPr>
            <a:r>
              <a:t/>
            </a:r>
            <a:endParaRPr/>
          </a:p>
        </p:txBody>
      </p:sp>
      <p:sp>
        <p:nvSpPr>
          <p:cNvPr id="231" name="Google Shape;231;p3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32" name="Google Shape;232;p30"/>
          <p:cNvPicPr preferRelativeResize="0"/>
          <p:nvPr/>
        </p:nvPicPr>
        <p:blipFill>
          <a:blip r:embed="rId3">
            <a:alphaModFix/>
          </a:blip>
          <a:stretch>
            <a:fillRect/>
          </a:stretch>
        </p:blipFill>
        <p:spPr>
          <a:xfrm>
            <a:off x="1507325" y="1777200"/>
            <a:ext cx="6385455" cy="3118650"/>
          </a:xfrm>
          <a:prstGeom prst="rect">
            <a:avLst/>
          </a:prstGeom>
          <a:noFill/>
          <a:ln>
            <a:noFill/>
          </a:ln>
        </p:spPr>
      </p:pic>
      <p:pic>
        <p:nvPicPr>
          <p:cNvPr id="233" name="Google Shape;233;p30"/>
          <p:cNvPicPr preferRelativeResize="0"/>
          <p:nvPr/>
        </p:nvPicPr>
        <p:blipFill>
          <a:blip r:embed="rId4">
            <a:alphaModFix/>
          </a:blip>
          <a:stretch>
            <a:fillRect/>
          </a:stretch>
        </p:blipFill>
        <p:spPr>
          <a:xfrm>
            <a:off x="8057700" y="0"/>
            <a:ext cx="1089975" cy="1017725"/>
          </a:xfrm>
          <a:prstGeom prst="rect">
            <a:avLst/>
          </a:prstGeom>
          <a:noFill/>
          <a:ln>
            <a:noFill/>
          </a:ln>
        </p:spPr>
      </p:pic>
      <p:pic>
        <p:nvPicPr>
          <p:cNvPr id="234" name="Google Shape;234;p30"/>
          <p:cNvPicPr preferRelativeResize="0"/>
          <p:nvPr/>
        </p:nvPicPr>
        <p:blipFill>
          <a:blip r:embed="rId5">
            <a:alphaModFix/>
          </a:blip>
          <a:stretch>
            <a:fillRect/>
          </a:stretch>
        </p:blipFill>
        <p:spPr>
          <a:xfrm>
            <a:off x="6784025" y="0"/>
            <a:ext cx="1034075" cy="10177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a:t>
            </a:r>
            <a:r>
              <a:rPr lang="en"/>
              <a:t> </a:t>
            </a:r>
            <a:endParaRPr/>
          </a:p>
        </p:txBody>
      </p:sp>
      <p:sp>
        <p:nvSpPr>
          <p:cNvPr id="240" name="Google Shape;240;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0000"/>
                </a:solidFill>
              </a:rPr>
              <a:t> </a:t>
            </a:r>
            <a:r>
              <a:rPr lang="en" sz="2000">
                <a:solidFill>
                  <a:srgbClr val="00FF00"/>
                </a:solidFill>
              </a:rPr>
              <a:t>Path Planning </a:t>
            </a:r>
            <a:endParaRPr sz="2000">
              <a:solidFill>
                <a:srgbClr val="00FF00"/>
              </a:solidFill>
            </a:endParaRPr>
          </a:p>
          <a:p>
            <a:pPr indent="0" lvl="0" marL="0" rtl="0" algn="l">
              <a:spcBef>
                <a:spcPts val="1600"/>
              </a:spcBef>
              <a:spcAft>
                <a:spcPts val="1600"/>
              </a:spcAft>
              <a:buNone/>
            </a:pPr>
            <a:r>
              <a:rPr lang="en"/>
              <a:t>  Global CostMap						Local CostMap</a:t>
            </a:r>
            <a:endParaRPr/>
          </a:p>
        </p:txBody>
      </p:sp>
      <p:sp>
        <p:nvSpPr>
          <p:cNvPr id="241" name="Google Shape;241;p3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42" name="Google Shape;242;p31"/>
          <p:cNvPicPr preferRelativeResize="0"/>
          <p:nvPr/>
        </p:nvPicPr>
        <p:blipFill>
          <a:blip r:embed="rId3">
            <a:alphaModFix/>
          </a:blip>
          <a:stretch>
            <a:fillRect/>
          </a:stretch>
        </p:blipFill>
        <p:spPr>
          <a:xfrm>
            <a:off x="8057700" y="0"/>
            <a:ext cx="1089975" cy="1017725"/>
          </a:xfrm>
          <a:prstGeom prst="rect">
            <a:avLst/>
          </a:prstGeom>
          <a:noFill/>
          <a:ln>
            <a:noFill/>
          </a:ln>
        </p:spPr>
      </p:pic>
      <p:pic>
        <p:nvPicPr>
          <p:cNvPr id="243" name="Google Shape;243;p31"/>
          <p:cNvPicPr preferRelativeResize="0"/>
          <p:nvPr/>
        </p:nvPicPr>
        <p:blipFill>
          <a:blip r:embed="rId4">
            <a:alphaModFix/>
          </a:blip>
          <a:stretch>
            <a:fillRect/>
          </a:stretch>
        </p:blipFill>
        <p:spPr>
          <a:xfrm>
            <a:off x="6784025" y="0"/>
            <a:ext cx="1034075" cy="1017725"/>
          </a:xfrm>
          <a:prstGeom prst="rect">
            <a:avLst/>
          </a:prstGeom>
          <a:noFill/>
          <a:ln>
            <a:noFill/>
          </a:ln>
        </p:spPr>
      </p:pic>
      <p:pic>
        <p:nvPicPr>
          <p:cNvPr id="244" name="Google Shape;244;p31"/>
          <p:cNvPicPr preferRelativeResize="0"/>
          <p:nvPr/>
        </p:nvPicPr>
        <p:blipFill>
          <a:blip r:embed="rId5">
            <a:alphaModFix/>
          </a:blip>
          <a:stretch>
            <a:fillRect/>
          </a:stretch>
        </p:blipFill>
        <p:spPr>
          <a:xfrm>
            <a:off x="508075" y="2109250"/>
            <a:ext cx="3804801" cy="2459624"/>
          </a:xfrm>
          <a:prstGeom prst="rect">
            <a:avLst/>
          </a:prstGeom>
          <a:noFill/>
          <a:ln>
            <a:noFill/>
          </a:ln>
        </p:spPr>
      </p:pic>
      <p:pic>
        <p:nvPicPr>
          <p:cNvPr id="245" name="Google Shape;245;p31"/>
          <p:cNvPicPr preferRelativeResize="0"/>
          <p:nvPr/>
        </p:nvPicPr>
        <p:blipFill>
          <a:blip r:embed="rId6">
            <a:alphaModFix/>
          </a:blip>
          <a:stretch>
            <a:fillRect/>
          </a:stretch>
        </p:blipFill>
        <p:spPr>
          <a:xfrm>
            <a:off x="4472600" y="2109250"/>
            <a:ext cx="3804800" cy="2459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Contents </a:t>
            </a:r>
            <a:endParaRPr/>
          </a:p>
        </p:txBody>
      </p:sp>
      <p:sp>
        <p:nvSpPr>
          <p:cNvPr id="69" name="Google Shape;69;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solidFill>
                  <a:srgbClr val="00FF00"/>
                </a:solidFill>
              </a:rPr>
              <a:t>Introduction</a:t>
            </a:r>
            <a:r>
              <a:rPr lang="en"/>
              <a:t> </a:t>
            </a:r>
            <a:endParaRPr/>
          </a:p>
          <a:p>
            <a:pPr indent="-342900" lvl="0" marL="457200" rtl="0" algn="l">
              <a:spcBef>
                <a:spcPts val="0"/>
              </a:spcBef>
              <a:spcAft>
                <a:spcPts val="0"/>
              </a:spcAft>
              <a:buSzPts val="1800"/>
              <a:buAutoNum type="arabicPeriod"/>
            </a:pPr>
            <a:r>
              <a:rPr lang="en"/>
              <a:t>Objectives </a:t>
            </a:r>
            <a:endParaRPr/>
          </a:p>
          <a:p>
            <a:pPr indent="-342900" lvl="0" marL="457200" rtl="0" algn="l">
              <a:spcBef>
                <a:spcPts val="0"/>
              </a:spcBef>
              <a:spcAft>
                <a:spcPts val="0"/>
              </a:spcAft>
              <a:buSzPts val="1800"/>
              <a:buAutoNum type="arabicPeriod"/>
            </a:pPr>
            <a:r>
              <a:rPr lang="en"/>
              <a:t>Implementation and </a:t>
            </a:r>
            <a:r>
              <a:rPr lang="en"/>
              <a:t>Methodology</a:t>
            </a:r>
            <a:endParaRPr/>
          </a:p>
          <a:p>
            <a:pPr indent="-317500" lvl="1" marL="914400" rtl="0" algn="l">
              <a:spcBef>
                <a:spcPts val="0"/>
              </a:spcBef>
              <a:spcAft>
                <a:spcPts val="0"/>
              </a:spcAft>
              <a:buSzPts val="1400"/>
              <a:buAutoNum type="alphaLcPeriod"/>
            </a:pPr>
            <a:r>
              <a:rPr lang="en"/>
              <a:t>Resources</a:t>
            </a:r>
            <a:endParaRPr/>
          </a:p>
          <a:p>
            <a:pPr indent="-317500" lvl="1" marL="914400" rtl="0" algn="l">
              <a:spcBef>
                <a:spcPts val="0"/>
              </a:spcBef>
              <a:spcAft>
                <a:spcPts val="0"/>
              </a:spcAft>
              <a:buSzPts val="1400"/>
              <a:buAutoNum type="alphaLcPeriod"/>
            </a:pPr>
            <a:r>
              <a:rPr lang="en"/>
              <a:t>Robot Motion </a:t>
            </a:r>
            <a:endParaRPr/>
          </a:p>
          <a:p>
            <a:pPr indent="-317500" lvl="1" marL="914400" rtl="0" algn="l">
              <a:spcBef>
                <a:spcPts val="0"/>
              </a:spcBef>
              <a:spcAft>
                <a:spcPts val="0"/>
              </a:spcAft>
              <a:buSzPts val="1400"/>
              <a:buAutoNum type="alphaLcPeriod"/>
            </a:pPr>
            <a:r>
              <a:rPr lang="en"/>
              <a:t>Navigation </a:t>
            </a:r>
            <a:endParaRPr/>
          </a:p>
          <a:p>
            <a:pPr indent="-317500" lvl="2" marL="1371600" rtl="0" algn="l">
              <a:spcBef>
                <a:spcPts val="0"/>
              </a:spcBef>
              <a:spcAft>
                <a:spcPts val="0"/>
              </a:spcAft>
              <a:buSzPts val="1400"/>
              <a:buAutoNum type="romanLcPeriod"/>
            </a:pPr>
            <a:r>
              <a:rPr lang="en"/>
              <a:t>Mapping </a:t>
            </a:r>
            <a:endParaRPr/>
          </a:p>
          <a:p>
            <a:pPr indent="-317500" lvl="2" marL="1371600" rtl="0" algn="l">
              <a:spcBef>
                <a:spcPts val="0"/>
              </a:spcBef>
              <a:spcAft>
                <a:spcPts val="0"/>
              </a:spcAft>
              <a:buSzPts val="1400"/>
              <a:buAutoNum type="romanLcPeriod"/>
            </a:pPr>
            <a:r>
              <a:rPr lang="en"/>
              <a:t>Localization </a:t>
            </a:r>
            <a:endParaRPr/>
          </a:p>
          <a:p>
            <a:pPr indent="-317500" lvl="2" marL="1371600" rtl="0" algn="l">
              <a:spcBef>
                <a:spcPts val="0"/>
              </a:spcBef>
              <a:spcAft>
                <a:spcPts val="0"/>
              </a:spcAft>
              <a:buSzPts val="1400"/>
              <a:buAutoNum type="romanLcPeriod"/>
            </a:pPr>
            <a:r>
              <a:rPr lang="en"/>
              <a:t>Path planning </a:t>
            </a:r>
            <a:endParaRPr/>
          </a:p>
          <a:p>
            <a:pPr indent="-317500" lvl="2" marL="1371600" rtl="0" algn="l">
              <a:spcBef>
                <a:spcPts val="0"/>
              </a:spcBef>
              <a:spcAft>
                <a:spcPts val="0"/>
              </a:spcAft>
              <a:buSzPts val="1400"/>
              <a:buAutoNum type="romanLcPeriod"/>
            </a:pPr>
            <a:r>
              <a:rPr lang="en"/>
              <a:t>Custom waypoints</a:t>
            </a:r>
            <a:endParaRPr/>
          </a:p>
          <a:p>
            <a:pPr indent="-317500" lvl="1" marL="914400" rtl="0" algn="l">
              <a:spcBef>
                <a:spcPts val="0"/>
              </a:spcBef>
              <a:spcAft>
                <a:spcPts val="0"/>
              </a:spcAft>
              <a:buSzPts val="1400"/>
              <a:buAutoNum type="alphaLcPeriod"/>
            </a:pPr>
            <a:r>
              <a:rPr lang="en"/>
              <a:t>Demo  </a:t>
            </a:r>
            <a:endParaRPr/>
          </a:p>
          <a:p>
            <a:pPr indent="-342900" lvl="0" marL="457200" rtl="0" algn="l">
              <a:spcBef>
                <a:spcPts val="0"/>
              </a:spcBef>
              <a:spcAft>
                <a:spcPts val="0"/>
              </a:spcAft>
              <a:buSzPts val="1800"/>
              <a:buAutoNum type="arabicPeriod"/>
            </a:pPr>
            <a:r>
              <a:rPr lang="en"/>
              <a:t>Conclusion </a:t>
            </a:r>
            <a:endParaRPr/>
          </a:p>
        </p:txBody>
      </p:sp>
      <p:pic>
        <p:nvPicPr>
          <p:cNvPr id="70" name="Google Shape;70;p14"/>
          <p:cNvPicPr preferRelativeResize="0"/>
          <p:nvPr/>
        </p:nvPicPr>
        <p:blipFill>
          <a:blip r:embed="rId3">
            <a:alphaModFix/>
          </a:blip>
          <a:stretch>
            <a:fillRect/>
          </a:stretch>
        </p:blipFill>
        <p:spPr>
          <a:xfrm>
            <a:off x="8057700" y="0"/>
            <a:ext cx="1089975" cy="1017725"/>
          </a:xfrm>
          <a:prstGeom prst="rect">
            <a:avLst/>
          </a:prstGeom>
          <a:noFill/>
          <a:ln>
            <a:noFill/>
          </a:ln>
        </p:spPr>
      </p:pic>
      <p:pic>
        <p:nvPicPr>
          <p:cNvPr id="71" name="Google Shape;71;p14"/>
          <p:cNvPicPr preferRelativeResize="0"/>
          <p:nvPr/>
        </p:nvPicPr>
        <p:blipFill>
          <a:blip r:embed="rId4">
            <a:alphaModFix/>
          </a:blip>
          <a:stretch>
            <a:fillRect/>
          </a:stretch>
        </p:blipFill>
        <p:spPr>
          <a:xfrm>
            <a:off x="6784025" y="0"/>
            <a:ext cx="1034075" cy="1017725"/>
          </a:xfrm>
          <a:prstGeom prst="rect">
            <a:avLst/>
          </a:prstGeom>
          <a:noFill/>
          <a:ln>
            <a:noFill/>
          </a:ln>
        </p:spPr>
      </p:pic>
      <p:sp>
        <p:nvSpPr>
          <p:cNvPr id="72" name="Google Shape;72;p1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a:t>
            </a:r>
            <a:endParaRPr/>
          </a:p>
        </p:txBody>
      </p:sp>
      <p:sp>
        <p:nvSpPr>
          <p:cNvPr id="251" name="Google Shape;251;p32"/>
          <p:cNvSpPr txBox="1"/>
          <p:nvPr>
            <p:ph idx="1" type="body"/>
          </p:nvPr>
        </p:nvSpPr>
        <p:spPr>
          <a:xfrm>
            <a:off x="257975" y="1085063"/>
            <a:ext cx="8520600" cy="49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0000"/>
                </a:solidFill>
              </a:rPr>
              <a:t> </a:t>
            </a:r>
            <a:r>
              <a:rPr lang="en" sz="2000">
                <a:solidFill>
                  <a:srgbClr val="00FF00"/>
                </a:solidFill>
              </a:rPr>
              <a:t>Path Planning</a:t>
            </a:r>
            <a:r>
              <a:rPr lang="en" sz="2000">
                <a:solidFill>
                  <a:srgbClr val="FF0000"/>
                </a:solidFill>
              </a:rPr>
              <a:t> </a:t>
            </a:r>
            <a:endParaRPr sz="2000">
              <a:solidFill>
                <a:srgbClr val="FF0000"/>
              </a:solidFill>
            </a:endParaRPr>
          </a:p>
          <a:p>
            <a:pPr indent="0" lvl="0" marL="0" rtl="0" algn="l">
              <a:spcBef>
                <a:spcPts val="1600"/>
              </a:spcBef>
              <a:spcAft>
                <a:spcPts val="1600"/>
              </a:spcAft>
              <a:buNone/>
            </a:pPr>
            <a:r>
              <a:t/>
            </a:r>
            <a:endParaRPr/>
          </a:p>
        </p:txBody>
      </p:sp>
      <p:sp>
        <p:nvSpPr>
          <p:cNvPr id="252" name="Google Shape;252;p3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53" name="Google Shape;253;p32"/>
          <p:cNvPicPr preferRelativeResize="0"/>
          <p:nvPr/>
        </p:nvPicPr>
        <p:blipFill>
          <a:blip r:embed="rId3">
            <a:alphaModFix/>
          </a:blip>
          <a:stretch>
            <a:fillRect/>
          </a:stretch>
        </p:blipFill>
        <p:spPr>
          <a:xfrm>
            <a:off x="8057700" y="0"/>
            <a:ext cx="1089975" cy="1017725"/>
          </a:xfrm>
          <a:prstGeom prst="rect">
            <a:avLst/>
          </a:prstGeom>
          <a:noFill/>
          <a:ln>
            <a:noFill/>
          </a:ln>
        </p:spPr>
      </p:pic>
      <p:pic>
        <p:nvPicPr>
          <p:cNvPr id="254" name="Google Shape;254;p32"/>
          <p:cNvPicPr preferRelativeResize="0"/>
          <p:nvPr/>
        </p:nvPicPr>
        <p:blipFill>
          <a:blip r:embed="rId4">
            <a:alphaModFix/>
          </a:blip>
          <a:stretch>
            <a:fillRect/>
          </a:stretch>
        </p:blipFill>
        <p:spPr>
          <a:xfrm>
            <a:off x="6784025" y="0"/>
            <a:ext cx="1034075" cy="1017725"/>
          </a:xfrm>
          <a:prstGeom prst="rect">
            <a:avLst/>
          </a:prstGeom>
          <a:noFill/>
          <a:ln>
            <a:noFill/>
          </a:ln>
        </p:spPr>
      </p:pic>
      <p:pic>
        <p:nvPicPr>
          <p:cNvPr id="255" name="Google Shape;255;p32" title="SendGoalSimpleActin.mp4">
            <a:hlinkClick r:id="rId5"/>
          </p:cNvPr>
          <p:cNvPicPr preferRelativeResize="0"/>
          <p:nvPr/>
        </p:nvPicPr>
        <p:blipFill>
          <a:blip r:embed="rId6">
            <a:alphaModFix/>
          </a:blip>
          <a:stretch>
            <a:fillRect/>
          </a:stretch>
        </p:blipFill>
        <p:spPr>
          <a:xfrm>
            <a:off x="2344650" y="1645613"/>
            <a:ext cx="4347250" cy="3260437"/>
          </a:xfrm>
          <a:prstGeom prst="rect">
            <a:avLst/>
          </a:prstGeom>
          <a:noFill/>
          <a:ln>
            <a:noFill/>
          </a:ln>
        </p:spPr>
      </p:pic>
      <p:sp>
        <p:nvSpPr>
          <p:cNvPr id="256" name="Google Shape;256;p32"/>
          <p:cNvSpPr txBox="1"/>
          <p:nvPr/>
        </p:nvSpPr>
        <p:spPr>
          <a:xfrm>
            <a:off x="402900" y="2946738"/>
            <a:ext cx="1786200" cy="65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Oswald"/>
                <a:ea typeface="Oswald"/>
                <a:cs typeface="Oswald"/>
                <a:sym typeface="Oswald"/>
              </a:rPr>
              <a:t>Sending goal using simple Action server</a:t>
            </a:r>
            <a:r>
              <a:rPr lang="en"/>
              <a:t> </a:t>
            </a:r>
            <a:endParaRPr/>
          </a:p>
          <a:p>
            <a:pPr indent="0" lvl="0" marL="0" rtl="0" algn="l">
              <a:spcBef>
                <a:spcPts val="0"/>
              </a:spcBef>
              <a:spcAft>
                <a:spcPts val="0"/>
              </a:spcAft>
              <a:buNone/>
            </a:pPr>
            <a:r>
              <a:t/>
            </a:r>
            <a:endParaRPr/>
          </a:p>
        </p:txBody>
      </p:sp>
      <p:sp>
        <p:nvSpPr>
          <p:cNvPr id="257" name="Google Shape;257;p32"/>
          <p:cNvSpPr txBox="1"/>
          <p:nvPr/>
        </p:nvSpPr>
        <p:spPr>
          <a:xfrm>
            <a:off x="6691900" y="1645625"/>
            <a:ext cx="2570400" cy="393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300">
                <a:solidFill>
                  <a:srgbClr val="00FF00"/>
                </a:solidFill>
                <a:latin typeface="Average"/>
                <a:ea typeface="Average"/>
                <a:cs typeface="Average"/>
                <a:sym typeface="Average"/>
              </a:rPr>
              <a:t>Detailed Video: </a:t>
            </a:r>
            <a:r>
              <a:rPr b="1" lang="en" sz="1300" u="sng">
                <a:solidFill>
                  <a:schemeClr val="accent5"/>
                </a:solidFill>
                <a:latin typeface="Average"/>
                <a:ea typeface="Average"/>
                <a:cs typeface="Average"/>
                <a:sym typeface="Average"/>
                <a:hlinkClick r:id="rId7">
                  <a:extLst>
                    <a:ext uri="{A12FA001-AC4F-418D-AE19-62706E023703}">
                      <ahyp:hlinkClr val="tx"/>
                    </a:ext>
                  </a:extLst>
                </a:hlinkClick>
              </a:rPr>
              <a:t>Press Here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000"/>
                                        <p:tgtEl>
                                          <p:spTgt spid="2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Contents </a:t>
            </a:r>
            <a:endParaRPr/>
          </a:p>
        </p:txBody>
      </p:sp>
      <p:sp>
        <p:nvSpPr>
          <p:cNvPr id="263" name="Google Shape;263;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Introduction </a:t>
            </a:r>
            <a:endParaRPr/>
          </a:p>
          <a:p>
            <a:pPr indent="-342900" lvl="0" marL="457200" rtl="0" algn="l">
              <a:spcBef>
                <a:spcPts val="0"/>
              </a:spcBef>
              <a:spcAft>
                <a:spcPts val="0"/>
              </a:spcAft>
              <a:buSzPts val="1800"/>
              <a:buAutoNum type="arabicPeriod"/>
            </a:pPr>
            <a:r>
              <a:rPr lang="en"/>
              <a:t>Objectives </a:t>
            </a:r>
            <a:endParaRPr/>
          </a:p>
          <a:p>
            <a:pPr indent="-342900" lvl="0" marL="457200" rtl="0" algn="l">
              <a:spcBef>
                <a:spcPts val="0"/>
              </a:spcBef>
              <a:spcAft>
                <a:spcPts val="0"/>
              </a:spcAft>
              <a:buClr>
                <a:srgbClr val="00FF00"/>
              </a:buClr>
              <a:buSzPts val="1800"/>
              <a:buAutoNum type="arabicPeriod"/>
            </a:pPr>
            <a:r>
              <a:rPr lang="en">
                <a:solidFill>
                  <a:srgbClr val="00FF00"/>
                </a:solidFill>
              </a:rPr>
              <a:t>Implementation and Methodology</a:t>
            </a:r>
            <a:endParaRPr>
              <a:solidFill>
                <a:srgbClr val="00FF00"/>
              </a:solidFill>
            </a:endParaRPr>
          </a:p>
          <a:p>
            <a:pPr indent="-317500" lvl="1" marL="914400" rtl="0" algn="l">
              <a:spcBef>
                <a:spcPts val="0"/>
              </a:spcBef>
              <a:spcAft>
                <a:spcPts val="0"/>
              </a:spcAft>
              <a:buSzPts val="1400"/>
              <a:buAutoNum type="alphaLcPeriod"/>
            </a:pPr>
            <a:r>
              <a:rPr lang="en"/>
              <a:t>Resources</a:t>
            </a:r>
            <a:endParaRPr/>
          </a:p>
          <a:p>
            <a:pPr indent="-317500" lvl="1" marL="914400" rtl="0" algn="l">
              <a:spcBef>
                <a:spcPts val="0"/>
              </a:spcBef>
              <a:spcAft>
                <a:spcPts val="0"/>
              </a:spcAft>
              <a:buSzPts val="1400"/>
              <a:buAutoNum type="alphaLcPeriod"/>
            </a:pPr>
            <a:r>
              <a:rPr lang="en"/>
              <a:t>Robot Motion </a:t>
            </a:r>
            <a:endParaRPr/>
          </a:p>
          <a:p>
            <a:pPr indent="-317500" lvl="1" marL="914400" rtl="0" algn="l">
              <a:spcBef>
                <a:spcPts val="0"/>
              </a:spcBef>
              <a:spcAft>
                <a:spcPts val="0"/>
              </a:spcAft>
              <a:buClr>
                <a:srgbClr val="00FF00"/>
              </a:buClr>
              <a:buSzPts val="1400"/>
              <a:buAutoNum type="alphaLcPeriod"/>
            </a:pPr>
            <a:r>
              <a:rPr lang="en">
                <a:solidFill>
                  <a:srgbClr val="00FF00"/>
                </a:solidFill>
              </a:rPr>
              <a:t>Navigation </a:t>
            </a:r>
            <a:endParaRPr>
              <a:solidFill>
                <a:srgbClr val="00FF00"/>
              </a:solidFill>
            </a:endParaRPr>
          </a:p>
          <a:p>
            <a:pPr indent="-317500" lvl="2" marL="1371600" rtl="0" algn="l">
              <a:spcBef>
                <a:spcPts val="0"/>
              </a:spcBef>
              <a:spcAft>
                <a:spcPts val="0"/>
              </a:spcAft>
              <a:buSzPts val="1400"/>
              <a:buAutoNum type="romanLcPeriod"/>
            </a:pPr>
            <a:r>
              <a:rPr lang="en"/>
              <a:t>Mapping </a:t>
            </a:r>
            <a:endParaRPr/>
          </a:p>
          <a:p>
            <a:pPr indent="-317500" lvl="2" marL="1371600" rtl="0" algn="l">
              <a:spcBef>
                <a:spcPts val="0"/>
              </a:spcBef>
              <a:spcAft>
                <a:spcPts val="0"/>
              </a:spcAft>
              <a:buSzPts val="1400"/>
              <a:buAutoNum type="romanLcPeriod"/>
            </a:pPr>
            <a:r>
              <a:rPr lang="en"/>
              <a:t>Localization </a:t>
            </a:r>
            <a:endParaRPr/>
          </a:p>
          <a:p>
            <a:pPr indent="-317500" lvl="2" marL="1371600" rtl="0" algn="l">
              <a:spcBef>
                <a:spcPts val="0"/>
              </a:spcBef>
              <a:spcAft>
                <a:spcPts val="0"/>
              </a:spcAft>
              <a:buSzPts val="1400"/>
              <a:buAutoNum type="romanLcPeriod"/>
            </a:pPr>
            <a:r>
              <a:rPr lang="en"/>
              <a:t>Path planning </a:t>
            </a:r>
            <a:endParaRPr/>
          </a:p>
          <a:p>
            <a:pPr indent="-317500" lvl="2" marL="1371600" rtl="0" algn="l">
              <a:spcBef>
                <a:spcPts val="0"/>
              </a:spcBef>
              <a:spcAft>
                <a:spcPts val="0"/>
              </a:spcAft>
              <a:buClr>
                <a:srgbClr val="00FF00"/>
              </a:buClr>
              <a:buSzPts val="1400"/>
              <a:buAutoNum type="romanLcPeriod"/>
            </a:pPr>
            <a:r>
              <a:rPr lang="en">
                <a:solidFill>
                  <a:srgbClr val="00FF00"/>
                </a:solidFill>
              </a:rPr>
              <a:t>Custom waypoints</a:t>
            </a:r>
            <a:endParaRPr>
              <a:solidFill>
                <a:srgbClr val="00FF00"/>
              </a:solidFill>
            </a:endParaRPr>
          </a:p>
          <a:p>
            <a:pPr indent="-317500" lvl="1" marL="914400" rtl="0" algn="l">
              <a:spcBef>
                <a:spcPts val="0"/>
              </a:spcBef>
              <a:spcAft>
                <a:spcPts val="0"/>
              </a:spcAft>
              <a:buSzPts val="1400"/>
              <a:buAutoNum type="alphaLcPeriod"/>
            </a:pPr>
            <a:r>
              <a:rPr lang="en"/>
              <a:t>Demo  </a:t>
            </a:r>
            <a:endParaRPr/>
          </a:p>
          <a:p>
            <a:pPr indent="-342900" lvl="0" marL="457200" rtl="0" algn="l">
              <a:spcBef>
                <a:spcPts val="0"/>
              </a:spcBef>
              <a:spcAft>
                <a:spcPts val="0"/>
              </a:spcAft>
              <a:buSzPts val="1800"/>
              <a:buAutoNum type="arabicPeriod"/>
            </a:pPr>
            <a:r>
              <a:rPr lang="en"/>
              <a:t>Conclusion </a:t>
            </a:r>
            <a:endParaRPr/>
          </a:p>
        </p:txBody>
      </p:sp>
      <p:pic>
        <p:nvPicPr>
          <p:cNvPr id="264" name="Google Shape;264;p33"/>
          <p:cNvPicPr preferRelativeResize="0"/>
          <p:nvPr/>
        </p:nvPicPr>
        <p:blipFill>
          <a:blip r:embed="rId3">
            <a:alphaModFix/>
          </a:blip>
          <a:stretch>
            <a:fillRect/>
          </a:stretch>
        </p:blipFill>
        <p:spPr>
          <a:xfrm>
            <a:off x="8057700" y="0"/>
            <a:ext cx="1089975" cy="1017725"/>
          </a:xfrm>
          <a:prstGeom prst="rect">
            <a:avLst/>
          </a:prstGeom>
          <a:noFill/>
          <a:ln>
            <a:noFill/>
          </a:ln>
        </p:spPr>
      </p:pic>
      <p:pic>
        <p:nvPicPr>
          <p:cNvPr id="265" name="Google Shape;265;p33"/>
          <p:cNvPicPr preferRelativeResize="0"/>
          <p:nvPr/>
        </p:nvPicPr>
        <p:blipFill>
          <a:blip r:embed="rId4">
            <a:alphaModFix/>
          </a:blip>
          <a:stretch>
            <a:fillRect/>
          </a:stretch>
        </p:blipFill>
        <p:spPr>
          <a:xfrm>
            <a:off x="6784025" y="0"/>
            <a:ext cx="1034075" cy="1017725"/>
          </a:xfrm>
          <a:prstGeom prst="rect">
            <a:avLst/>
          </a:prstGeom>
          <a:noFill/>
          <a:ln>
            <a:noFill/>
          </a:ln>
        </p:spPr>
      </p:pic>
      <p:sp>
        <p:nvSpPr>
          <p:cNvPr id="266" name="Google Shape;266;p3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a:t>
            </a:r>
            <a:endParaRPr/>
          </a:p>
        </p:txBody>
      </p:sp>
      <p:sp>
        <p:nvSpPr>
          <p:cNvPr id="272" name="Google Shape;272;p34"/>
          <p:cNvSpPr txBox="1"/>
          <p:nvPr>
            <p:ph idx="1" type="body"/>
          </p:nvPr>
        </p:nvSpPr>
        <p:spPr>
          <a:xfrm>
            <a:off x="257975" y="1085063"/>
            <a:ext cx="8520600" cy="49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FF00"/>
                </a:solidFill>
              </a:rPr>
              <a:t> </a:t>
            </a:r>
            <a:r>
              <a:rPr lang="en" sz="2000">
                <a:solidFill>
                  <a:srgbClr val="00FF00"/>
                </a:solidFill>
              </a:rPr>
              <a:t>WayPoints</a:t>
            </a:r>
            <a:r>
              <a:rPr lang="en" sz="2000">
                <a:solidFill>
                  <a:srgbClr val="FF0000"/>
                </a:solidFill>
              </a:rPr>
              <a:t> </a:t>
            </a:r>
            <a:endParaRPr sz="2000">
              <a:solidFill>
                <a:srgbClr val="FF0000"/>
              </a:solidFill>
            </a:endParaRPr>
          </a:p>
          <a:p>
            <a:pPr indent="0" lvl="0" marL="0" rtl="0" algn="l">
              <a:spcBef>
                <a:spcPts val="1600"/>
              </a:spcBef>
              <a:spcAft>
                <a:spcPts val="1600"/>
              </a:spcAft>
              <a:buNone/>
            </a:pPr>
            <a:r>
              <a:t/>
            </a:r>
            <a:endParaRPr/>
          </a:p>
        </p:txBody>
      </p:sp>
      <p:sp>
        <p:nvSpPr>
          <p:cNvPr id="273" name="Google Shape;273;p3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74" name="Google Shape;274;p34"/>
          <p:cNvPicPr preferRelativeResize="0"/>
          <p:nvPr/>
        </p:nvPicPr>
        <p:blipFill>
          <a:blip r:embed="rId3">
            <a:alphaModFix/>
          </a:blip>
          <a:stretch>
            <a:fillRect/>
          </a:stretch>
        </p:blipFill>
        <p:spPr>
          <a:xfrm>
            <a:off x="8057700" y="0"/>
            <a:ext cx="1089975" cy="1017725"/>
          </a:xfrm>
          <a:prstGeom prst="rect">
            <a:avLst/>
          </a:prstGeom>
          <a:noFill/>
          <a:ln>
            <a:noFill/>
          </a:ln>
        </p:spPr>
      </p:pic>
      <p:pic>
        <p:nvPicPr>
          <p:cNvPr id="275" name="Google Shape;275;p34"/>
          <p:cNvPicPr preferRelativeResize="0"/>
          <p:nvPr/>
        </p:nvPicPr>
        <p:blipFill>
          <a:blip r:embed="rId4">
            <a:alphaModFix/>
          </a:blip>
          <a:stretch>
            <a:fillRect/>
          </a:stretch>
        </p:blipFill>
        <p:spPr>
          <a:xfrm>
            <a:off x="6784025" y="0"/>
            <a:ext cx="1034075" cy="1017725"/>
          </a:xfrm>
          <a:prstGeom prst="rect">
            <a:avLst/>
          </a:prstGeom>
          <a:noFill/>
          <a:ln>
            <a:noFill/>
          </a:ln>
        </p:spPr>
      </p:pic>
      <p:pic>
        <p:nvPicPr>
          <p:cNvPr id="276" name="Google Shape;276;p34"/>
          <p:cNvPicPr preferRelativeResize="0"/>
          <p:nvPr/>
        </p:nvPicPr>
        <p:blipFill>
          <a:blip r:embed="rId5">
            <a:alphaModFix/>
          </a:blip>
          <a:stretch>
            <a:fillRect/>
          </a:stretch>
        </p:blipFill>
        <p:spPr>
          <a:xfrm>
            <a:off x="1734550" y="3415350"/>
            <a:ext cx="5971724" cy="1693525"/>
          </a:xfrm>
          <a:prstGeom prst="rect">
            <a:avLst/>
          </a:prstGeom>
          <a:noFill/>
          <a:ln>
            <a:noFill/>
          </a:ln>
        </p:spPr>
      </p:pic>
      <p:pic>
        <p:nvPicPr>
          <p:cNvPr id="277" name="Google Shape;277;p34"/>
          <p:cNvPicPr preferRelativeResize="0"/>
          <p:nvPr/>
        </p:nvPicPr>
        <p:blipFill>
          <a:blip r:embed="rId6">
            <a:alphaModFix/>
          </a:blip>
          <a:stretch>
            <a:fillRect/>
          </a:stretch>
        </p:blipFill>
        <p:spPr>
          <a:xfrm>
            <a:off x="4267975" y="1645625"/>
            <a:ext cx="3550125" cy="1693525"/>
          </a:xfrm>
          <a:prstGeom prst="rect">
            <a:avLst/>
          </a:prstGeom>
          <a:noFill/>
          <a:ln>
            <a:noFill/>
          </a:ln>
        </p:spPr>
      </p:pic>
      <p:pic>
        <p:nvPicPr>
          <p:cNvPr id="278" name="Google Shape;278;p34"/>
          <p:cNvPicPr preferRelativeResize="0"/>
          <p:nvPr/>
        </p:nvPicPr>
        <p:blipFill>
          <a:blip r:embed="rId7">
            <a:alphaModFix/>
          </a:blip>
          <a:stretch>
            <a:fillRect/>
          </a:stretch>
        </p:blipFill>
        <p:spPr>
          <a:xfrm>
            <a:off x="1658350" y="1645625"/>
            <a:ext cx="2421600" cy="169353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a:t>
            </a:r>
            <a:endParaRPr/>
          </a:p>
        </p:txBody>
      </p:sp>
      <p:sp>
        <p:nvSpPr>
          <p:cNvPr id="284" name="Google Shape;284;p35"/>
          <p:cNvSpPr txBox="1"/>
          <p:nvPr>
            <p:ph idx="1" type="body"/>
          </p:nvPr>
        </p:nvSpPr>
        <p:spPr>
          <a:xfrm>
            <a:off x="257975" y="1085063"/>
            <a:ext cx="8520600" cy="49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0000"/>
                </a:solidFill>
              </a:rPr>
              <a:t> </a:t>
            </a:r>
            <a:r>
              <a:rPr lang="en" sz="2000">
                <a:solidFill>
                  <a:srgbClr val="00FF00"/>
                </a:solidFill>
              </a:rPr>
              <a:t>WayPoints</a:t>
            </a:r>
            <a:r>
              <a:rPr lang="en" sz="2000">
                <a:solidFill>
                  <a:srgbClr val="FF0000"/>
                </a:solidFill>
              </a:rPr>
              <a:t> </a:t>
            </a:r>
            <a:endParaRPr sz="2000">
              <a:solidFill>
                <a:srgbClr val="FF0000"/>
              </a:solidFill>
            </a:endParaRPr>
          </a:p>
          <a:p>
            <a:pPr indent="0" lvl="0" marL="0" rtl="0" algn="l">
              <a:spcBef>
                <a:spcPts val="1600"/>
              </a:spcBef>
              <a:spcAft>
                <a:spcPts val="1600"/>
              </a:spcAft>
              <a:buNone/>
            </a:pPr>
            <a:r>
              <a:t/>
            </a:r>
            <a:endParaRPr/>
          </a:p>
        </p:txBody>
      </p:sp>
      <p:sp>
        <p:nvSpPr>
          <p:cNvPr id="285" name="Google Shape;285;p3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86" name="Google Shape;286;p35"/>
          <p:cNvPicPr preferRelativeResize="0"/>
          <p:nvPr/>
        </p:nvPicPr>
        <p:blipFill>
          <a:blip r:embed="rId3">
            <a:alphaModFix/>
          </a:blip>
          <a:stretch>
            <a:fillRect/>
          </a:stretch>
        </p:blipFill>
        <p:spPr>
          <a:xfrm>
            <a:off x="8057700" y="0"/>
            <a:ext cx="1089975" cy="1017725"/>
          </a:xfrm>
          <a:prstGeom prst="rect">
            <a:avLst/>
          </a:prstGeom>
          <a:noFill/>
          <a:ln>
            <a:noFill/>
          </a:ln>
        </p:spPr>
      </p:pic>
      <p:pic>
        <p:nvPicPr>
          <p:cNvPr id="287" name="Google Shape;287;p35"/>
          <p:cNvPicPr preferRelativeResize="0"/>
          <p:nvPr/>
        </p:nvPicPr>
        <p:blipFill>
          <a:blip r:embed="rId4">
            <a:alphaModFix/>
          </a:blip>
          <a:stretch>
            <a:fillRect/>
          </a:stretch>
        </p:blipFill>
        <p:spPr>
          <a:xfrm>
            <a:off x="6784025" y="0"/>
            <a:ext cx="1034075" cy="1017725"/>
          </a:xfrm>
          <a:prstGeom prst="rect">
            <a:avLst/>
          </a:prstGeom>
          <a:noFill/>
          <a:ln>
            <a:noFill/>
          </a:ln>
        </p:spPr>
      </p:pic>
      <p:pic>
        <p:nvPicPr>
          <p:cNvPr id="288" name="Google Shape;288;p35"/>
          <p:cNvPicPr preferRelativeResize="0"/>
          <p:nvPr/>
        </p:nvPicPr>
        <p:blipFill>
          <a:blip r:embed="rId5">
            <a:alphaModFix/>
          </a:blip>
          <a:stretch>
            <a:fillRect/>
          </a:stretch>
        </p:blipFill>
        <p:spPr>
          <a:xfrm>
            <a:off x="1734550" y="3415350"/>
            <a:ext cx="5971724" cy="1693525"/>
          </a:xfrm>
          <a:prstGeom prst="rect">
            <a:avLst/>
          </a:prstGeom>
          <a:noFill/>
          <a:ln>
            <a:noFill/>
          </a:ln>
        </p:spPr>
      </p:pic>
      <p:pic>
        <p:nvPicPr>
          <p:cNvPr id="289" name="Google Shape;289;p35"/>
          <p:cNvPicPr preferRelativeResize="0"/>
          <p:nvPr/>
        </p:nvPicPr>
        <p:blipFill>
          <a:blip r:embed="rId6">
            <a:alphaModFix/>
          </a:blip>
          <a:stretch>
            <a:fillRect/>
          </a:stretch>
        </p:blipFill>
        <p:spPr>
          <a:xfrm>
            <a:off x="4267975" y="1645625"/>
            <a:ext cx="3550125" cy="1693525"/>
          </a:xfrm>
          <a:prstGeom prst="rect">
            <a:avLst/>
          </a:prstGeom>
          <a:noFill/>
          <a:ln>
            <a:noFill/>
          </a:ln>
        </p:spPr>
      </p:pic>
      <p:pic>
        <p:nvPicPr>
          <p:cNvPr id="290" name="Google Shape;290;p35"/>
          <p:cNvPicPr preferRelativeResize="0"/>
          <p:nvPr/>
        </p:nvPicPr>
        <p:blipFill>
          <a:blip r:embed="rId7">
            <a:alphaModFix/>
          </a:blip>
          <a:stretch>
            <a:fillRect/>
          </a:stretch>
        </p:blipFill>
        <p:spPr>
          <a:xfrm>
            <a:off x="1658350" y="1645625"/>
            <a:ext cx="2421600" cy="169353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a:t>
            </a:r>
            <a:endParaRPr/>
          </a:p>
        </p:txBody>
      </p:sp>
      <p:sp>
        <p:nvSpPr>
          <p:cNvPr id="296" name="Google Shape;296;p36"/>
          <p:cNvSpPr txBox="1"/>
          <p:nvPr>
            <p:ph idx="1" type="body"/>
          </p:nvPr>
        </p:nvSpPr>
        <p:spPr>
          <a:xfrm>
            <a:off x="257975" y="1085120"/>
            <a:ext cx="8520600" cy="227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0000"/>
                </a:solidFill>
              </a:rPr>
              <a:t> </a:t>
            </a:r>
            <a:r>
              <a:rPr lang="en" sz="2000">
                <a:solidFill>
                  <a:srgbClr val="00FF00"/>
                </a:solidFill>
              </a:rPr>
              <a:t>WayPoints using the package</a:t>
            </a:r>
            <a:r>
              <a:rPr lang="en" sz="2000">
                <a:solidFill>
                  <a:srgbClr val="FF0000"/>
                </a:solidFill>
              </a:rPr>
              <a:t> </a:t>
            </a:r>
            <a:endParaRPr sz="2000">
              <a:solidFill>
                <a:srgbClr val="FF0000"/>
              </a:solidFill>
            </a:endParaRPr>
          </a:p>
          <a:p>
            <a:pPr indent="0" lvl="0" marL="0" rtl="0" algn="ctr">
              <a:spcBef>
                <a:spcPts val="1600"/>
              </a:spcBef>
              <a:spcAft>
                <a:spcPts val="0"/>
              </a:spcAft>
              <a:buNone/>
            </a:pPr>
            <a:r>
              <a:t/>
            </a:r>
            <a:endParaRPr sz="2000">
              <a:solidFill>
                <a:srgbClr val="FF0000"/>
              </a:solidFill>
            </a:endParaRPr>
          </a:p>
          <a:p>
            <a:pPr indent="0" lvl="0" marL="0" rtl="0" algn="l">
              <a:spcBef>
                <a:spcPts val="1600"/>
              </a:spcBef>
              <a:spcAft>
                <a:spcPts val="1600"/>
              </a:spcAft>
              <a:buNone/>
            </a:pPr>
            <a:r>
              <a:t/>
            </a:r>
            <a:endParaRPr/>
          </a:p>
        </p:txBody>
      </p:sp>
      <p:sp>
        <p:nvSpPr>
          <p:cNvPr id="297" name="Google Shape;297;p3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98" name="Google Shape;298;p36"/>
          <p:cNvPicPr preferRelativeResize="0"/>
          <p:nvPr/>
        </p:nvPicPr>
        <p:blipFill>
          <a:blip r:embed="rId3">
            <a:alphaModFix/>
          </a:blip>
          <a:stretch>
            <a:fillRect/>
          </a:stretch>
        </p:blipFill>
        <p:spPr>
          <a:xfrm>
            <a:off x="8057700" y="0"/>
            <a:ext cx="1089975" cy="1017725"/>
          </a:xfrm>
          <a:prstGeom prst="rect">
            <a:avLst/>
          </a:prstGeom>
          <a:noFill/>
          <a:ln>
            <a:noFill/>
          </a:ln>
        </p:spPr>
      </p:pic>
      <p:pic>
        <p:nvPicPr>
          <p:cNvPr id="299" name="Google Shape;299;p36"/>
          <p:cNvPicPr preferRelativeResize="0"/>
          <p:nvPr/>
        </p:nvPicPr>
        <p:blipFill>
          <a:blip r:embed="rId4">
            <a:alphaModFix/>
          </a:blip>
          <a:stretch>
            <a:fillRect/>
          </a:stretch>
        </p:blipFill>
        <p:spPr>
          <a:xfrm>
            <a:off x="6784025" y="0"/>
            <a:ext cx="1034075" cy="1017725"/>
          </a:xfrm>
          <a:prstGeom prst="rect">
            <a:avLst/>
          </a:prstGeom>
          <a:noFill/>
          <a:ln>
            <a:noFill/>
          </a:ln>
        </p:spPr>
      </p:pic>
      <p:pic>
        <p:nvPicPr>
          <p:cNvPr id="300" name="Google Shape;300;p36" title="FollowWayPointsAuto.mp4">
            <a:hlinkClick r:id="rId5"/>
          </p:cNvPr>
          <p:cNvPicPr preferRelativeResize="0"/>
          <p:nvPr/>
        </p:nvPicPr>
        <p:blipFill>
          <a:blip r:embed="rId6">
            <a:alphaModFix/>
          </a:blip>
          <a:stretch>
            <a:fillRect/>
          </a:stretch>
        </p:blipFill>
        <p:spPr>
          <a:xfrm>
            <a:off x="2286000" y="1551600"/>
            <a:ext cx="4572000" cy="3429000"/>
          </a:xfrm>
          <a:prstGeom prst="rect">
            <a:avLst/>
          </a:prstGeom>
          <a:noFill/>
          <a:ln>
            <a:noFill/>
          </a:ln>
        </p:spPr>
      </p:pic>
      <p:sp>
        <p:nvSpPr>
          <p:cNvPr id="301" name="Google Shape;301;p36"/>
          <p:cNvSpPr txBox="1"/>
          <p:nvPr/>
        </p:nvSpPr>
        <p:spPr>
          <a:xfrm>
            <a:off x="6691900" y="1645625"/>
            <a:ext cx="2570400" cy="393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300">
                <a:solidFill>
                  <a:srgbClr val="00FF00"/>
                </a:solidFill>
                <a:latin typeface="Average"/>
                <a:ea typeface="Average"/>
                <a:cs typeface="Average"/>
                <a:sym typeface="Average"/>
              </a:rPr>
              <a:t>Detailed Video: </a:t>
            </a:r>
            <a:r>
              <a:rPr b="1" lang="en" sz="1300" u="sng">
                <a:solidFill>
                  <a:schemeClr val="accent5"/>
                </a:solidFill>
                <a:latin typeface="Average"/>
                <a:ea typeface="Average"/>
                <a:cs typeface="Average"/>
                <a:sym typeface="Average"/>
                <a:hlinkClick r:id="rId7">
                  <a:extLst>
                    <a:ext uri="{A12FA001-AC4F-418D-AE19-62706E023703}">
                      <ahyp:hlinkClr val="tx"/>
                    </a:ext>
                  </a:extLst>
                </a:hlinkClick>
              </a:rPr>
              <a:t>Press Here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000"/>
                                        <p:tgtEl>
                                          <p:spTgt spid="3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a:t>
            </a:r>
            <a:endParaRPr/>
          </a:p>
        </p:txBody>
      </p:sp>
      <p:sp>
        <p:nvSpPr>
          <p:cNvPr id="307" name="Google Shape;307;p37"/>
          <p:cNvSpPr txBox="1"/>
          <p:nvPr>
            <p:ph idx="1" type="body"/>
          </p:nvPr>
        </p:nvSpPr>
        <p:spPr>
          <a:xfrm>
            <a:off x="257975" y="1085120"/>
            <a:ext cx="8520600" cy="227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00FF00"/>
                </a:solidFill>
              </a:rPr>
              <a:t>Our Custom </a:t>
            </a:r>
            <a:r>
              <a:rPr lang="en" sz="2000">
                <a:solidFill>
                  <a:srgbClr val="00FF00"/>
                </a:solidFill>
              </a:rPr>
              <a:t>WayPoints</a:t>
            </a:r>
            <a:r>
              <a:rPr lang="en" sz="2000">
                <a:solidFill>
                  <a:srgbClr val="FF0000"/>
                </a:solidFill>
              </a:rPr>
              <a:t> </a:t>
            </a:r>
            <a:endParaRPr sz="2000">
              <a:solidFill>
                <a:srgbClr val="FF0000"/>
              </a:solidFill>
            </a:endParaRPr>
          </a:p>
          <a:p>
            <a:pPr indent="0" lvl="0" marL="0" rtl="0" algn="ctr">
              <a:spcBef>
                <a:spcPts val="1600"/>
              </a:spcBef>
              <a:spcAft>
                <a:spcPts val="0"/>
              </a:spcAft>
              <a:buNone/>
            </a:pPr>
            <a:r>
              <a:t/>
            </a:r>
            <a:endParaRPr sz="2000">
              <a:solidFill>
                <a:srgbClr val="FF0000"/>
              </a:solidFill>
            </a:endParaRPr>
          </a:p>
          <a:p>
            <a:pPr indent="0" lvl="0" marL="0" rtl="0" algn="l">
              <a:spcBef>
                <a:spcPts val="1600"/>
              </a:spcBef>
              <a:spcAft>
                <a:spcPts val="1600"/>
              </a:spcAft>
              <a:buNone/>
            </a:pPr>
            <a:r>
              <a:t/>
            </a:r>
            <a:endParaRPr/>
          </a:p>
        </p:txBody>
      </p:sp>
      <p:sp>
        <p:nvSpPr>
          <p:cNvPr id="308" name="Google Shape;308;p3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09" name="Google Shape;309;p37"/>
          <p:cNvPicPr preferRelativeResize="0"/>
          <p:nvPr/>
        </p:nvPicPr>
        <p:blipFill>
          <a:blip r:embed="rId3">
            <a:alphaModFix/>
          </a:blip>
          <a:stretch>
            <a:fillRect/>
          </a:stretch>
        </p:blipFill>
        <p:spPr>
          <a:xfrm>
            <a:off x="8057700" y="0"/>
            <a:ext cx="1089975" cy="1017725"/>
          </a:xfrm>
          <a:prstGeom prst="rect">
            <a:avLst/>
          </a:prstGeom>
          <a:noFill/>
          <a:ln>
            <a:noFill/>
          </a:ln>
        </p:spPr>
      </p:pic>
      <p:pic>
        <p:nvPicPr>
          <p:cNvPr id="310" name="Google Shape;310;p37"/>
          <p:cNvPicPr preferRelativeResize="0"/>
          <p:nvPr/>
        </p:nvPicPr>
        <p:blipFill>
          <a:blip r:embed="rId4">
            <a:alphaModFix/>
          </a:blip>
          <a:stretch>
            <a:fillRect/>
          </a:stretch>
        </p:blipFill>
        <p:spPr>
          <a:xfrm>
            <a:off x="6784025" y="0"/>
            <a:ext cx="1034075" cy="1017725"/>
          </a:xfrm>
          <a:prstGeom prst="rect">
            <a:avLst/>
          </a:prstGeom>
          <a:noFill/>
          <a:ln>
            <a:noFill/>
          </a:ln>
        </p:spPr>
      </p:pic>
      <p:pic>
        <p:nvPicPr>
          <p:cNvPr id="311" name="Google Shape;311;p37" title="CustomWayPoints.mp4">
            <a:hlinkClick r:id="rId5"/>
          </p:cNvPr>
          <p:cNvPicPr preferRelativeResize="0"/>
          <p:nvPr/>
        </p:nvPicPr>
        <p:blipFill>
          <a:blip r:embed="rId6">
            <a:alphaModFix/>
          </a:blip>
          <a:stretch>
            <a:fillRect/>
          </a:stretch>
        </p:blipFill>
        <p:spPr>
          <a:xfrm>
            <a:off x="2232275" y="1542125"/>
            <a:ext cx="4572000" cy="3429000"/>
          </a:xfrm>
          <a:prstGeom prst="rect">
            <a:avLst/>
          </a:prstGeom>
          <a:noFill/>
          <a:ln>
            <a:noFill/>
          </a:ln>
        </p:spPr>
      </p:pic>
      <p:sp>
        <p:nvSpPr>
          <p:cNvPr id="312" name="Google Shape;312;p37"/>
          <p:cNvSpPr txBox="1"/>
          <p:nvPr/>
        </p:nvSpPr>
        <p:spPr>
          <a:xfrm>
            <a:off x="6691900" y="1645625"/>
            <a:ext cx="2570400" cy="393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300">
                <a:solidFill>
                  <a:srgbClr val="00FF00"/>
                </a:solidFill>
                <a:latin typeface="Average"/>
                <a:ea typeface="Average"/>
                <a:cs typeface="Average"/>
                <a:sym typeface="Average"/>
              </a:rPr>
              <a:t>Detailed Video: </a:t>
            </a:r>
            <a:r>
              <a:rPr b="1" lang="en" sz="1300" u="sng">
                <a:solidFill>
                  <a:schemeClr val="accent5"/>
                </a:solidFill>
                <a:latin typeface="Average"/>
                <a:ea typeface="Average"/>
                <a:cs typeface="Average"/>
                <a:sym typeface="Average"/>
                <a:hlinkClick r:id="rId7">
                  <a:extLst>
                    <a:ext uri="{A12FA001-AC4F-418D-AE19-62706E023703}">
                      <ahyp:hlinkClr val="tx"/>
                    </a:ext>
                  </a:extLst>
                </a:hlinkClick>
              </a:rPr>
              <a:t>Press Here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1000"/>
                                        <p:tgtEl>
                                          <p:spTgt spid="3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Contents </a:t>
            </a:r>
            <a:endParaRPr/>
          </a:p>
        </p:txBody>
      </p:sp>
      <p:sp>
        <p:nvSpPr>
          <p:cNvPr id="318" name="Google Shape;318;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Introduction </a:t>
            </a:r>
            <a:endParaRPr/>
          </a:p>
          <a:p>
            <a:pPr indent="-342900" lvl="0" marL="457200" rtl="0" algn="l">
              <a:spcBef>
                <a:spcPts val="0"/>
              </a:spcBef>
              <a:spcAft>
                <a:spcPts val="0"/>
              </a:spcAft>
              <a:buSzPts val="1800"/>
              <a:buAutoNum type="arabicPeriod"/>
            </a:pPr>
            <a:r>
              <a:rPr lang="en"/>
              <a:t>Objectives </a:t>
            </a:r>
            <a:endParaRPr/>
          </a:p>
          <a:p>
            <a:pPr indent="-342900" lvl="0" marL="457200" rtl="0" algn="l">
              <a:spcBef>
                <a:spcPts val="0"/>
              </a:spcBef>
              <a:spcAft>
                <a:spcPts val="0"/>
              </a:spcAft>
              <a:buSzPts val="1800"/>
              <a:buAutoNum type="arabicPeriod"/>
            </a:pPr>
            <a:r>
              <a:rPr lang="en"/>
              <a:t>Implementation and Methodology</a:t>
            </a:r>
            <a:endParaRPr/>
          </a:p>
          <a:p>
            <a:pPr indent="-317500" lvl="1" marL="914400" marR="0" rtl="0" algn="l">
              <a:lnSpc>
                <a:spcPct val="115000"/>
              </a:lnSpc>
              <a:spcBef>
                <a:spcPts val="0"/>
              </a:spcBef>
              <a:spcAft>
                <a:spcPts val="0"/>
              </a:spcAft>
              <a:buSzPts val="1400"/>
              <a:buAutoNum type="alphaLcPeriod"/>
            </a:pPr>
            <a:r>
              <a:rPr lang="en"/>
              <a:t>Resources</a:t>
            </a:r>
            <a:endParaRPr/>
          </a:p>
          <a:p>
            <a:pPr indent="-317500" lvl="1" marL="914400" marR="0" rtl="0" algn="l">
              <a:lnSpc>
                <a:spcPct val="115000"/>
              </a:lnSpc>
              <a:spcBef>
                <a:spcPts val="0"/>
              </a:spcBef>
              <a:spcAft>
                <a:spcPts val="0"/>
              </a:spcAft>
              <a:buSzPts val="1400"/>
              <a:buAutoNum type="alphaLcPeriod"/>
            </a:pPr>
            <a:r>
              <a:rPr lang="en"/>
              <a:t>Robot Motion </a:t>
            </a:r>
            <a:endParaRPr/>
          </a:p>
          <a:p>
            <a:pPr indent="-317500" lvl="1" marL="914400" rtl="0" algn="l">
              <a:spcBef>
                <a:spcPts val="0"/>
              </a:spcBef>
              <a:spcAft>
                <a:spcPts val="0"/>
              </a:spcAft>
              <a:buSzPts val="1400"/>
              <a:buAutoNum type="alphaLcPeriod"/>
            </a:pPr>
            <a:r>
              <a:rPr lang="en"/>
              <a:t>Navigation </a:t>
            </a:r>
            <a:endParaRPr/>
          </a:p>
          <a:p>
            <a:pPr indent="-317500" lvl="2" marL="1371600" rtl="0" algn="l">
              <a:spcBef>
                <a:spcPts val="0"/>
              </a:spcBef>
              <a:spcAft>
                <a:spcPts val="0"/>
              </a:spcAft>
              <a:buSzPts val="1400"/>
              <a:buAutoNum type="romanLcPeriod"/>
            </a:pPr>
            <a:r>
              <a:rPr lang="en"/>
              <a:t>Mapping </a:t>
            </a:r>
            <a:endParaRPr/>
          </a:p>
          <a:p>
            <a:pPr indent="-317500" lvl="2" marL="1371600" rtl="0" algn="l">
              <a:spcBef>
                <a:spcPts val="0"/>
              </a:spcBef>
              <a:spcAft>
                <a:spcPts val="0"/>
              </a:spcAft>
              <a:buSzPts val="1400"/>
              <a:buAutoNum type="romanLcPeriod"/>
            </a:pPr>
            <a:r>
              <a:rPr lang="en"/>
              <a:t>Localization </a:t>
            </a:r>
            <a:endParaRPr/>
          </a:p>
          <a:p>
            <a:pPr indent="-317500" lvl="2" marL="1371600" rtl="0" algn="l">
              <a:spcBef>
                <a:spcPts val="0"/>
              </a:spcBef>
              <a:spcAft>
                <a:spcPts val="0"/>
              </a:spcAft>
              <a:buSzPts val="1400"/>
              <a:buAutoNum type="romanLcPeriod"/>
            </a:pPr>
            <a:r>
              <a:rPr lang="en"/>
              <a:t>Path planning </a:t>
            </a:r>
            <a:endParaRPr/>
          </a:p>
          <a:p>
            <a:pPr indent="-317500" lvl="2" marL="1371600" rtl="0" algn="l">
              <a:spcBef>
                <a:spcPts val="0"/>
              </a:spcBef>
              <a:spcAft>
                <a:spcPts val="0"/>
              </a:spcAft>
              <a:buSzPts val="1400"/>
              <a:buAutoNum type="romanLcPeriod"/>
            </a:pPr>
            <a:r>
              <a:rPr lang="en"/>
              <a:t>Custom waypoints</a:t>
            </a:r>
            <a:endParaRPr/>
          </a:p>
          <a:p>
            <a:pPr indent="-342900" lvl="0" marL="457200" rtl="0" algn="l">
              <a:spcBef>
                <a:spcPts val="0"/>
              </a:spcBef>
              <a:spcAft>
                <a:spcPts val="0"/>
              </a:spcAft>
              <a:buClr>
                <a:srgbClr val="00FF00"/>
              </a:buClr>
              <a:buSzPts val="1800"/>
              <a:buAutoNum type="arabicPeriod"/>
            </a:pPr>
            <a:r>
              <a:rPr lang="en">
                <a:solidFill>
                  <a:srgbClr val="00FF00"/>
                </a:solidFill>
              </a:rPr>
              <a:t>Conclusion</a:t>
            </a:r>
            <a:r>
              <a:rPr lang="en">
                <a:solidFill>
                  <a:srgbClr val="FF0000"/>
                </a:solidFill>
              </a:rPr>
              <a:t> </a:t>
            </a:r>
            <a:endParaRPr>
              <a:solidFill>
                <a:srgbClr val="FF0000"/>
              </a:solidFill>
            </a:endParaRPr>
          </a:p>
        </p:txBody>
      </p:sp>
      <p:pic>
        <p:nvPicPr>
          <p:cNvPr id="319" name="Google Shape;319;p38"/>
          <p:cNvPicPr preferRelativeResize="0"/>
          <p:nvPr/>
        </p:nvPicPr>
        <p:blipFill>
          <a:blip r:embed="rId3">
            <a:alphaModFix/>
          </a:blip>
          <a:stretch>
            <a:fillRect/>
          </a:stretch>
        </p:blipFill>
        <p:spPr>
          <a:xfrm>
            <a:off x="8057700" y="0"/>
            <a:ext cx="1089975" cy="1017725"/>
          </a:xfrm>
          <a:prstGeom prst="rect">
            <a:avLst/>
          </a:prstGeom>
          <a:noFill/>
          <a:ln>
            <a:noFill/>
          </a:ln>
        </p:spPr>
      </p:pic>
      <p:pic>
        <p:nvPicPr>
          <p:cNvPr id="320" name="Google Shape;320;p38"/>
          <p:cNvPicPr preferRelativeResize="0"/>
          <p:nvPr/>
        </p:nvPicPr>
        <p:blipFill>
          <a:blip r:embed="rId4">
            <a:alphaModFix/>
          </a:blip>
          <a:stretch>
            <a:fillRect/>
          </a:stretch>
        </p:blipFill>
        <p:spPr>
          <a:xfrm>
            <a:off x="6784025" y="0"/>
            <a:ext cx="1034075" cy="1017725"/>
          </a:xfrm>
          <a:prstGeom prst="rect">
            <a:avLst/>
          </a:prstGeom>
          <a:noFill/>
          <a:ln>
            <a:noFill/>
          </a:ln>
        </p:spPr>
      </p:pic>
      <p:sp>
        <p:nvSpPr>
          <p:cNvPr id="321" name="Google Shape;321;p3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t>Conclusion</a:t>
            </a:r>
            <a:endParaRPr/>
          </a:p>
        </p:txBody>
      </p:sp>
      <p:sp>
        <p:nvSpPr>
          <p:cNvPr id="327" name="Google Shape;327;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328" name="Google Shape;328;p3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29" name="Google Shape;329;p39"/>
          <p:cNvPicPr preferRelativeResize="0"/>
          <p:nvPr/>
        </p:nvPicPr>
        <p:blipFill>
          <a:blip r:embed="rId3">
            <a:alphaModFix/>
          </a:blip>
          <a:stretch>
            <a:fillRect/>
          </a:stretch>
        </p:blipFill>
        <p:spPr>
          <a:xfrm>
            <a:off x="8057700" y="0"/>
            <a:ext cx="1089975" cy="1017725"/>
          </a:xfrm>
          <a:prstGeom prst="rect">
            <a:avLst/>
          </a:prstGeom>
          <a:noFill/>
          <a:ln>
            <a:noFill/>
          </a:ln>
        </p:spPr>
      </p:pic>
      <p:pic>
        <p:nvPicPr>
          <p:cNvPr id="330" name="Google Shape;330;p39"/>
          <p:cNvPicPr preferRelativeResize="0"/>
          <p:nvPr/>
        </p:nvPicPr>
        <p:blipFill>
          <a:blip r:embed="rId4">
            <a:alphaModFix/>
          </a:blip>
          <a:stretch>
            <a:fillRect/>
          </a:stretch>
        </p:blipFill>
        <p:spPr>
          <a:xfrm>
            <a:off x="6784025" y="0"/>
            <a:ext cx="1034075" cy="1017725"/>
          </a:xfrm>
          <a:prstGeom prst="rect">
            <a:avLst/>
          </a:prstGeom>
          <a:noFill/>
          <a:ln>
            <a:noFill/>
          </a:ln>
        </p:spPr>
      </p:pic>
      <p:pic>
        <p:nvPicPr>
          <p:cNvPr id="331" name="Google Shape;331;p39"/>
          <p:cNvPicPr preferRelativeResize="0"/>
          <p:nvPr/>
        </p:nvPicPr>
        <p:blipFill>
          <a:blip r:embed="rId5">
            <a:alphaModFix/>
          </a:blip>
          <a:stretch>
            <a:fillRect/>
          </a:stretch>
        </p:blipFill>
        <p:spPr>
          <a:xfrm>
            <a:off x="2120613" y="1152475"/>
            <a:ext cx="2352675" cy="1943100"/>
          </a:xfrm>
          <a:prstGeom prst="rect">
            <a:avLst/>
          </a:prstGeom>
          <a:noFill/>
          <a:ln>
            <a:noFill/>
          </a:ln>
        </p:spPr>
      </p:pic>
      <p:pic>
        <p:nvPicPr>
          <p:cNvPr id="332" name="Google Shape;332;p39"/>
          <p:cNvPicPr preferRelativeResize="0"/>
          <p:nvPr/>
        </p:nvPicPr>
        <p:blipFill>
          <a:blip r:embed="rId6">
            <a:alphaModFix/>
          </a:blip>
          <a:stretch>
            <a:fillRect/>
          </a:stretch>
        </p:blipFill>
        <p:spPr>
          <a:xfrm>
            <a:off x="4473300" y="1152475"/>
            <a:ext cx="2143125" cy="1943100"/>
          </a:xfrm>
          <a:prstGeom prst="rect">
            <a:avLst/>
          </a:prstGeom>
          <a:noFill/>
          <a:ln>
            <a:noFill/>
          </a:ln>
        </p:spPr>
      </p:pic>
      <p:pic>
        <p:nvPicPr>
          <p:cNvPr id="333" name="Google Shape;333;p39"/>
          <p:cNvPicPr preferRelativeResize="0"/>
          <p:nvPr/>
        </p:nvPicPr>
        <p:blipFill>
          <a:blip r:embed="rId7">
            <a:alphaModFix/>
          </a:blip>
          <a:stretch>
            <a:fillRect/>
          </a:stretch>
        </p:blipFill>
        <p:spPr>
          <a:xfrm>
            <a:off x="4473300" y="3095575"/>
            <a:ext cx="2143123" cy="1596726"/>
          </a:xfrm>
          <a:prstGeom prst="rect">
            <a:avLst/>
          </a:prstGeom>
          <a:noFill/>
          <a:ln>
            <a:noFill/>
          </a:ln>
        </p:spPr>
      </p:pic>
      <p:pic>
        <p:nvPicPr>
          <p:cNvPr id="334" name="Google Shape;334;p39"/>
          <p:cNvPicPr preferRelativeResize="0"/>
          <p:nvPr/>
        </p:nvPicPr>
        <p:blipFill>
          <a:blip r:embed="rId8">
            <a:alphaModFix/>
          </a:blip>
          <a:stretch>
            <a:fillRect/>
          </a:stretch>
        </p:blipFill>
        <p:spPr>
          <a:xfrm>
            <a:off x="2089400" y="3095575"/>
            <a:ext cx="2352673" cy="15967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a:t>
            </a:r>
            <a:endParaRPr/>
          </a:p>
        </p:txBody>
      </p:sp>
      <p:sp>
        <p:nvSpPr>
          <p:cNvPr id="78" name="Google Shape;78;p15"/>
          <p:cNvSpPr txBox="1"/>
          <p:nvPr>
            <p:ph idx="1" type="body"/>
          </p:nvPr>
        </p:nvSpPr>
        <p:spPr>
          <a:xfrm>
            <a:off x="311700" y="1289600"/>
            <a:ext cx="8520600" cy="1157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2500"/>
              <a:t>An implementation of the </a:t>
            </a:r>
            <a:r>
              <a:rPr lang="en" sz="2500"/>
              <a:t>studied</a:t>
            </a:r>
            <a:r>
              <a:rPr lang="en" sz="2500"/>
              <a:t> ROS </a:t>
            </a:r>
            <a:r>
              <a:rPr lang="en" sz="2500"/>
              <a:t>techniques to  achieve the navigation task </a:t>
            </a:r>
            <a:endParaRPr sz="2500"/>
          </a:p>
          <a:p>
            <a:pPr indent="-342900" lvl="0" marL="457200" rtl="0" algn="l">
              <a:spcBef>
                <a:spcPts val="0"/>
              </a:spcBef>
              <a:spcAft>
                <a:spcPts val="0"/>
              </a:spcAft>
              <a:buSzPts val="1800"/>
              <a:buChar char="●"/>
            </a:pPr>
            <a:r>
              <a:rPr lang="en" sz="2500"/>
              <a:t>Map provided: Costa Coffee</a:t>
            </a:r>
            <a:r>
              <a:rPr lang="en" sz="2600"/>
              <a:t> </a:t>
            </a:r>
            <a:endParaRPr sz="2600"/>
          </a:p>
          <a:p>
            <a:pPr indent="0" lvl="0" marL="457200" rtl="0" algn="l">
              <a:spcBef>
                <a:spcPts val="1600"/>
              </a:spcBef>
              <a:spcAft>
                <a:spcPts val="1600"/>
              </a:spcAft>
              <a:buNone/>
            </a:pPr>
            <a:r>
              <a:t/>
            </a:r>
            <a:endParaRPr sz="2600"/>
          </a:p>
        </p:txBody>
      </p:sp>
      <p:sp>
        <p:nvSpPr>
          <p:cNvPr id="79" name="Google Shape;79;p1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0" name="Google Shape;80;p15"/>
          <p:cNvPicPr preferRelativeResize="0"/>
          <p:nvPr/>
        </p:nvPicPr>
        <p:blipFill>
          <a:blip r:embed="rId3">
            <a:alphaModFix/>
          </a:blip>
          <a:stretch>
            <a:fillRect/>
          </a:stretch>
        </p:blipFill>
        <p:spPr>
          <a:xfrm>
            <a:off x="8057700" y="0"/>
            <a:ext cx="1089975" cy="1017725"/>
          </a:xfrm>
          <a:prstGeom prst="rect">
            <a:avLst/>
          </a:prstGeom>
          <a:noFill/>
          <a:ln>
            <a:noFill/>
          </a:ln>
        </p:spPr>
      </p:pic>
      <p:pic>
        <p:nvPicPr>
          <p:cNvPr id="81" name="Google Shape;81;p15"/>
          <p:cNvPicPr preferRelativeResize="0"/>
          <p:nvPr/>
        </p:nvPicPr>
        <p:blipFill>
          <a:blip r:embed="rId4">
            <a:alphaModFix/>
          </a:blip>
          <a:stretch>
            <a:fillRect/>
          </a:stretch>
        </p:blipFill>
        <p:spPr>
          <a:xfrm>
            <a:off x="6784025" y="0"/>
            <a:ext cx="1034075" cy="1017725"/>
          </a:xfrm>
          <a:prstGeom prst="rect">
            <a:avLst/>
          </a:prstGeom>
          <a:noFill/>
          <a:ln>
            <a:noFill/>
          </a:ln>
        </p:spPr>
      </p:pic>
      <p:pic>
        <p:nvPicPr>
          <p:cNvPr id="82" name="Google Shape;82;p15"/>
          <p:cNvPicPr preferRelativeResize="0"/>
          <p:nvPr/>
        </p:nvPicPr>
        <p:blipFill>
          <a:blip r:embed="rId5">
            <a:alphaModFix/>
          </a:blip>
          <a:stretch>
            <a:fillRect/>
          </a:stretch>
        </p:blipFill>
        <p:spPr>
          <a:xfrm>
            <a:off x="2003263" y="2853175"/>
            <a:ext cx="5137474" cy="2042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Contents </a:t>
            </a:r>
            <a:endParaRPr/>
          </a:p>
        </p:txBody>
      </p:sp>
      <p:sp>
        <p:nvSpPr>
          <p:cNvPr id="88" name="Google Shape;8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Introduction </a:t>
            </a:r>
            <a:endParaRPr/>
          </a:p>
          <a:p>
            <a:pPr indent="-342900" lvl="0" marL="457200" rtl="0" algn="l">
              <a:spcBef>
                <a:spcPts val="0"/>
              </a:spcBef>
              <a:spcAft>
                <a:spcPts val="0"/>
              </a:spcAft>
              <a:buClr>
                <a:srgbClr val="00FF00"/>
              </a:buClr>
              <a:buSzPts val="1800"/>
              <a:buAutoNum type="arabicPeriod"/>
            </a:pPr>
            <a:r>
              <a:rPr lang="en">
                <a:solidFill>
                  <a:srgbClr val="00FF00"/>
                </a:solidFill>
              </a:rPr>
              <a:t>Objectives</a:t>
            </a:r>
            <a:r>
              <a:rPr lang="en">
                <a:solidFill>
                  <a:srgbClr val="FF0000"/>
                </a:solidFill>
              </a:rPr>
              <a:t> </a:t>
            </a:r>
            <a:endParaRPr>
              <a:solidFill>
                <a:srgbClr val="FF0000"/>
              </a:solidFill>
            </a:endParaRPr>
          </a:p>
          <a:p>
            <a:pPr indent="-342900" lvl="0" marL="457200" rtl="0" algn="l">
              <a:spcBef>
                <a:spcPts val="0"/>
              </a:spcBef>
              <a:spcAft>
                <a:spcPts val="0"/>
              </a:spcAft>
              <a:buSzPts val="1800"/>
              <a:buAutoNum type="arabicPeriod"/>
            </a:pPr>
            <a:r>
              <a:rPr lang="en"/>
              <a:t>Implementation and Methodology</a:t>
            </a:r>
            <a:endParaRPr/>
          </a:p>
          <a:p>
            <a:pPr indent="-317500" lvl="1" marL="914400" rtl="0" algn="l">
              <a:spcBef>
                <a:spcPts val="0"/>
              </a:spcBef>
              <a:spcAft>
                <a:spcPts val="0"/>
              </a:spcAft>
              <a:buSzPts val="1400"/>
              <a:buAutoNum type="alphaLcPeriod"/>
            </a:pPr>
            <a:r>
              <a:rPr lang="en"/>
              <a:t>Resources</a:t>
            </a:r>
            <a:endParaRPr/>
          </a:p>
          <a:p>
            <a:pPr indent="-317500" lvl="1" marL="914400" rtl="0" algn="l">
              <a:spcBef>
                <a:spcPts val="0"/>
              </a:spcBef>
              <a:spcAft>
                <a:spcPts val="0"/>
              </a:spcAft>
              <a:buSzPts val="1400"/>
              <a:buAutoNum type="alphaLcPeriod"/>
            </a:pPr>
            <a:r>
              <a:rPr lang="en"/>
              <a:t>Robot Motion </a:t>
            </a:r>
            <a:endParaRPr/>
          </a:p>
          <a:p>
            <a:pPr indent="-317500" lvl="1" marL="914400" rtl="0" algn="l">
              <a:spcBef>
                <a:spcPts val="0"/>
              </a:spcBef>
              <a:spcAft>
                <a:spcPts val="0"/>
              </a:spcAft>
              <a:buSzPts val="1400"/>
              <a:buAutoNum type="alphaLcPeriod"/>
            </a:pPr>
            <a:r>
              <a:rPr lang="en"/>
              <a:t>Navigation </a:t>
            </a:r>
            <a:endParaRPr/>
          </a:p>
          <a:p>
            <a:pPr indent="-317500" lvl="2" marL="1371600" rtl="0" algn="l">
              <a:spcBef>
                <a:spcPts val="0"/>
              </a:spcBef>
              <a:spcAft>
                <a:spcPts val="0"/>
              </a:spcAft>
              <a:buSzPts val="1400"/>
              <a:buAutoNum type="romanLcPeriod"/>
            </a:pPr>
            <a:r>
              <a:rPr lang="en"/>
              <a:t>Mapping </a:t>
            </a:r>
            <a:endParaRPr/>
          </a:p>
          <a:p>
            <a:pPr indent="-317500" lvl="2" marL="1371600" rtl="0" algn="l">
              <a:spcBef>
                <a:spcPts val="0"/>
              </a:spcBef>
              <a:spcAft>
                <a:spcPts val="0"/>
              </a:spcAft>
              <a:buSzPts val="1400"/>
              <a:buAutoNum type="romanLcPeriod"/>
            </a:pPr>
            <a:r>
              <a:rPr lang="en"/>
              <a:t>Localization </a:t>
            </a:r>
            <a:endParaRPr/>
          </a:p>
          <a:p>
            <a:pPr indent="-317500" lvl="2" marL="1371600" rtl="0" algn="l">
              <a:spcBef>
                <a:spcPts val="0"/>
              </a:spcBef>
              <a:spcAft>
                <a:spcPts val="0"/>
              </a:spcAft>
              <a:buSzPts val="1400"/>
              <a:buAutoNum type="romanLcPeriod"/>
            </a:pPr>
            <a:r>
              <a:rPr lang="en"/>
              <a:t>Path planning </a:t>
            </a:r>
            <a:endParaRPr/>
          </a:p>
          <a:p>
            <a:pPr indent="-317500" lvl="2" marL="1371600" rtl="0" algn="l">
              <a:spcBef>
                <a:spcPts val="0"/>
              </a:spcBef>
              <a:spcAft>
                <a:spcPts val="0"/>
              </a:spcAft>
              <a:buSzPts val="1400"/>
              <a:buAutoNum type="romanLcPeriod"/>
            </a:pPr>
            <a:r>
              <a:rPr lang="en"/>
              <a:t>Custom waypoints</a:t>
            </a:r>
            <a:endParaRPr/>
          </a:p>
          <a:p>
            <a:pPr indent="-317500" lvl="1" marL="914400" rtl="0" algn="l">
              <a:spcBef>
                <a:spcPts val="0"/>
              </a:spcBef>
              <a:spcAft>
                <a:spcPts val="0"/>
              </a:spcAft>
              <a:buSzPts val="1400"/>
              <a:buAutoNum type="alphaLcPeriod"/>
            </a:pPr>
            <a:r>
              <a:rPr lang="en"/>
              <a:t>Demo  </a:t>
            </a:r>
            <a:endParaRPr/>
          </a:p>
          <a:p>
            <a:pPr indent="-342900" lvl="0" marL="457200" rtl="0" algn="l">
              <a:spcBef>
                <a:spcPts val="0"/>
              </a:spcBef>
              <a:spcAft>
                <a:spcPts val="0"/>
              </a:spcAft>
              <a:buSzPts val="1800"/>
              <a:buAutoNum type="arabicPeriod"/>
            </a:pPr>
            <a:r>
              <a:rPr lang="en"/>
              <a:t>Conclusion </a:t>
            </a:r>
            <a:endParaRPr/>
          </a:p>
        </p:txBody>
      </p:sp>
      <p:pic>
        <p:nvPicPr>
          <p:cNvPr id="89" name="Google Shape;89;p16"/>
          <p:cNvPicPr preferRelativeResize="0"/>
          <p:nvPr/>
        </p:nvPicPr>
        <p:blipFill>
          <a:blip r:embed="rId3">
            <a:alphaModFix/>
          </a:blip>
          <a:stretch>
            <a:fillRect/>
          </a:stretch>
        </p:blipFill>
        <p:spPr>
          <a:xfrm>
            <a:off x="8057700" y="0"/>
            <a:ext cx="1089975" cy="1017725"/>
          </a:xfrm>
          <a:prstGeom prst="rect">
            <a:avLst/>
          </a:prstGeom>
          <a:noFill/>
          <a:ln>
            <a:noFill/>
          </a:ln>
        </p:spPr>
      </p:pic>
      <p:pic>
        <p:nvPicPr>
          <p:cNvPr id="90" name="Google Shape;90;p16"/>
          <p:cNvPicPr preferRelativeResize="0"/>
          <p:nvPr/>
        </p:nvPicPr>
        <p:blipFill>
          <a:blip r:embed="rId4">
            <a:alphaModFix/>
          </a:blip>
          <a:stretch>
            <a:fillRect/>
          </a:stretch>
        </p:blipFill>
        <p:spPr>
          <a:xfrm>
            <a:off x="6784025" y="0"/>
            <a:ext cx="1034075" cy="1017725"/>
          </a:xfrm>
          <a:prstGeom prst="rect">
            <a:avLst/>
          </a:prstGeom>
          <a:noFill/>
          <a:ln>
            <a:noFill/>
          </a:ln>
        </p:spPr>
      </p:pic>
      <p:sp>
        <p:nvSpPr>
          <p:cNvPr id="91" name="Google Shape;91;p1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Objectives </a:t>
            </a:r>
            <a:endParaRPr/>
          </a:p>
        </p:txBody>
      </p:sp>
      <p:sp>
        <p:nvSpPr>
          <p:cNvPr id="97" name="Google Shape;97;p17"/>
          <p:cNvSpPr txBox="1"/>
          <p:nvPr>
            <p:ph idx="1" type="body"/>
          </p:nvPr>
        </p:nvSpPr>
        <p:spPr>
          <a:xfrm>
            <a:off x="311700" y="1152475"/>
            <a:ext cx="8520600" cy="33498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b="1" lang="en" sz="2500"/>
              <a:t>T</a:t>
            </a:r>
            <a:r>
              <a:rPr b="1" lang="en" sz="2500"/>
              <a:t>asks to be achieved: </a:t>
            </a:r>
            <a:endParaRPr b="1" sz="2500"/>
          </a:p>
          <a:p>
            <a:pPr indent="-361950" lvl="1" marL="914400" rtl="0" algn="l">
              <a:spcBef>
                <a:spcPts val="0"/>
              </a:spcBef>
              <a:spcAft>
                <a:spcPts val="0"/>
              </a:spcAft>
              <a:buSzPts val="2100"/>
              <a:buChar char="○"/>
            </a:pPr>
            <a:r>
              <a:rPr i="1" lang="en" sz="2100"/>
              <a:t>Simple Robotic  Movement</a:t>
            </a:r>
            <a:endParaRPr i="1" sz="2100"/>
          </a:p>
          <a:p>
            <a:pPr indent="-361950" lvl="1" marL="914400" rtl="0" algn="l">
              <a:spcBef>
                <a:spcPts val="0"/>
              </a:spcBef>
              <a:spcAft>
                <a:spcPts val="0"/>
              </a:spcAft>
              <a:buSzPts val="2100"/>
              <a:buChar char="○"/>
            </a:pPr>
            <a:r>
              <a:rPr i="1" lang="en" sz="2100"/>
              <a:t>Mapping </a:t>
            </a:r>
            <a:endParaRPr i="1" sz="2100"/>
          </a:p>
          <a:p>
            <a:pPr indent="-361950" lvl="1" marL="914400" rtl="0" algn="l">
              <a:spcBef>
                <a:spcPts val="0"/>
              </a:spcBef>
              <a:spcAft>
                <a:spcPts val="0"/>
              </a:spcAft>
              <a:buSzPts val="2100"/>
              <a:buChar char="○"/>
            </a:pPr>
            <a:r>
              <a:rPr i="1" lang="en" sz="2100"/>
              <a:t>Localization</a:t>
            </a:r>
            <a:r>
              <a:rPr i="1" lang="en" sz="2100"/>
              <a:t> </a:t>
            </a:r>
            <a:endParaRPr i="1" sz="2100"/>
          </a:p>
          <a:p>
            <a:pPr indent="-361950" lvl="1" marL="914400" rtl="0" algn="l">
              <a:spcBef>
                <a:spcPts val="0"/>
              </a:spcBef>
              <a:spcAft>
                <a:spcPts val="0"/>
              </a:spcAft>
              <a:buSzPts val="2100"/>
              <a:buChar char="○"/>
            </a:pPr>
            <a:r>
              <a:rPr i="1" lang="en" sz="2100"/>
              <a:t>Path Planning </a:t>
            </a:r>
            <a:endParaRPr i="1" sz="2100"/>
          </a:p>
          <a:p>
            <a:pPr indent="-361950" lvl="1" marL="914400" rtl="0" algn="l">
              <a:spcBef>
                <a:spcPts val="0"/>
              </a:spcBef>
              <a:spcAft>
                <a:spcPts val="0"/>
              </a:spcAft>
              <a:buSzPts val="2100"/>
              <a:buChar char="○"/>
            </a:pPr>
            <a:r>
              <a:rPr i="1" lang="en" sz="2100"/>
              <a:t>Create </a:t>
            </a:r>
            <a:r>
              <a:rPr i="1" lang="en" sz="2100"/>
              <a:t>Custom</a:t>
            </a:r>
            <a:r>
              <a:rPr i="1" lang="en" sz="2100"/>
              <a:t> waypoints </a:t>
            </a:r>
            <a:endParaRPr i="1" sz="2100"/>
          </a:p>
        </p:txBody>
      </p:sp>
      <p:sp>
        <p:nvSpPr>
          <p:cNvPr id="98" name="Google Shape;98;p1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9" name="Google Shape;99;p17"/>
          <p:cNvPicPr preferRelativeResize="0"/>
          <p:nvPr/>
        </p:nvPicPr>
        <p:blipFill>
          <a:blip r:embed="rId3">
            <a:alphaModFix/>
          </a:blip>
          <a:stretch>
            <a:fillRect/>
          </a:stretch>
        </p:blipFill>
        <p:spPr>
          <a:xfrm>
            <a:off x="8057700" y="0"/>
            <a:ext cx="1089975" cy="1017725"/>
          </a:xfrm>
          <a:prstGeom prst="rect">
            <a:avLst/>
          </a:prstGeom>
          <a:noFill/>
          <a:ln>
            <a:noFill/>
          </a:ln>
        </p:spPr>
      </p:pic>
      <p:pic>
        <p:nvPicPr>
          <p:cNvPr id="100" name="Google Shape;100;p17"/>
          <p:cNvPicPr preferRelativeResize="0"/>
          <p:nvPr/>
        </p:nvPicPr>
        <p:blipFill>
          <a:blip r:embed="rId4">
            <a:alphaModFix/>
          </a:blip>
          <a:stretch>
            <a:fillRect/>
          </a:stretch>
        </p:blipFill>
        <p:spPr>
          <a:xfrm>
            <a:off x="6784025" y="0"/>
            <a:ext cx="1034075" cy="1017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Contents </a:t>
            </a:r>
            <a:endParaRPr/>
          </a:p>
        </p:txBody>
      </p:sp>
      <p:sp>
        <p:nvSpPr>
          <p:cNvPr id="106" name="Google Shape;10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Introduction </a:t>
            </a:r>
            <a:endParaRPr/>
          </a:p>
          <a:p>
            <a:pPr indent="-342900" lvl="0" marL="457200" rtl="0" algn="l">
              <a:spcBef>
                <a:spcPts val="0"/>
              </a:spcBef>
              <a:spcAft>
                <a:spcPts val="0"/>
              </a:spcAft>
              <a:buSzPts val="1800"/>
              <a:buAutoNum type="arabicPeriod"/>
            </a:pPr>
            <a:r>
              <a:rPr lang="en"/>
              <a:t>Objectives </a:t>
            </a:r>
            <a:endParaRPr/>
          </a:p>
          <a:p>
            <a:pPr indent="-342900" lvl="0" marL="457200" rtl="0" algn="l">
              <a:spcBef>
                <a:spcPts val="0"/>
              </a:spcBef>
              <a:spcAft>
                <a:spcPts val="0"/>
              </a:spcAft>
              <a:buClr>
                <a:srgbClr val="00FF00"/>
              </a:buClr>
              <a:buSzPts val="1800"/>
              <a:buAutoNum type="arabicPeriod"/>
            </a:pPr>
            <a:r>
              <a:rPr lang="en">
                <a:solidFill>
                  <a:srgbClr val="00FF00"/>
                </a:solidFill>
              </a:rPr>
              <a:t>Implementation and Methodology</a:t>
            </a:r>
            <a:endParaRPr>
              <a:solidFill>
                <a:srgbClr val="00FF00"/>
              </a:solidFill>
            </a:endParaRPr>
          </a:p>
          <a:p>
            <a:pPr indent="-317500" lvl="1" marL="914400" rtl="0" algn="l">
              <a:spcBef>
                <a:spcPts val="0"/>
              </a:spcBef>
              <a:spcAft>
                <a:spcPts val="0"/>
              </a:spcAft>
              <a:buClr>
                <a:srgbClr val="00FF00"/>
              </a:buClr>
              <a:buSzPts val="1400"/>
              <a:buAutoNum type="alphaLcPeriod"/>
            </a:pPr>
            <a:r>
              <a:rPr lang="en">
                <a:solidFill>
                  <a:srgbClr val="00FF00"/>
                </a:solidFill>
              </a:rPr>
              <a:t>Resources</a:t>
            </a:r>
            <a:endParaRPr>
              <a:solidFill>
                <a:srgbClr val="00FF00"/>
              </a:solidFill>
            </a:endParaRPr>
          </a:p>
          <a:p>
            <a:pPr indent="-317500" lvl="1" marL="914400" rtl="0" algn="l">
              <a:spcBef>
                <a:spcPts val="0"/>
              </a:spcBef>
              <a:spcAft>
                <a:spcPts val="0"/>
              </a:spcAft>
              <a:buSzPts val="1400"/>
              <a:buAutoNum type="alphaLcPeriod"/>
            </a:pPr>
            <a:r>
              <a:rPr lang="en"/>
              <a:t>Robot Motion </a:t>
            </a:r>
            <a:endParaRPr/>
          </a:p>
          <a:p>
            <a:pPr indent="-317500" lvl="1" marL="914400" rtl="0" algn="l">
              <a:spcBef>
                <a:spcPts val="0"/>
              </a:spcBef>
              <a:spcAft>
                <a:spcPts val="0"/>
              </a:spcAft>
              <a:buSzPts val="1400"/>
              <a:buAutoNum type="alphaLcPeriod"/>
            </a:pPr>
            <a:r>
              <a:rPr lang="en"/>
              <a:t>Navigation </a:t>
            </a:r>
            <a:endParaRPr/>
          </a:p>
          <a:p>
            <a:pPr indent="-317500" lvl="2" marL="1371600" rtl="0" algn="l">
              <a:spcBef>
                <a:spcPts val="0"/>
              </a:spcBef>
              <a:spcAft>
                <a:spcPts val="0"/>
              </a:spcAft>
              <a:buSzPts val="1400"/>
              <a:buAutoNum type="romanLcPeriod"/>
            </a:pPr>
            <a:r>
              <a:rPr lang="en"/>
              <a:t>Mapping </a:t>
            </a:r>
            <a:endParaRPr/>
          </a:p>
          <a:p>
            <a:pPr indent="-317500" lvl="2" marL="1371600" rtl="0" algn="l">
              <a:spcBef>
                <a:spcPts val="0"/>
              </a:spcBef>
              <a:spcAft>
                <a:spcPts val="0"/>
              </a:spcAft>
              <a:buSzPts val="1400"/>
              <a:buAutoNum type="romanLcPeriod"/>
            </a:pPr>
            <a:r>
              <a:rPr lang="en"/>
              <a:t>Localization </a:t>
            </a:r>
            <a:endParaRPr/>
          </a:p>
          <a:p>
            <a:pPr indent="-317500" lvl="2" marL="1371600" rtl="0" algn="l">
              <a:spcBef>
                <a:spcPts val="0"/>
              </a:spcBef>
              <a:spcAft>
                <a:spcPts val="0"/>
              </a:spcAft>
              <a:buSzPts val="1400"/>
              <a:buAutoNum type="romanLcPeriod"/>
            </a:pPr>
            <a:r>
              <a:rPr lang="en"/>
              <a:t>Path planning </a:t>
            </a:r>
            <a:endParaRPr/>
          </a:p>
          <a:p>
            <a:pPr indent="-317500" lvl="2" marL="1371600" rtl="0" algn="l">
              <a:spcBef>
                <a:spcPts val="0"/>
              </a:spcBef>
              <a:spcAft>
                <a:spcPts val="0"/>
              </a:spcAft>
              <a:buSzPts val="1400"/>
              <a:buAutoNum type="romanLcPeriod"/>
            </a:pPr>
            <a:r>
              <a:rPr lang="en"/>
              <a:t>Custom waypoints</a:t>
            </a:r>
            <a:endParaRPr/>
          </a:p>
          <a:p>
            <a:pPr indent="-317500" lvl="1" marL="914400" rtl="0" algn="l">
              <a:spcBef>
                <a:spcPts val="0"/>
              </a:spcBef>
              <a:spcAft>
                <a:spcPts val="0"/>
              </a:spcAft>
              <a:buSzPts val="1400"/>
              <a:buAutoNum type="alphaLcPeriod"/>
            </a:pPr>
            <a:r>
              <a:rPr lang="en"/>
              <a:t>Demo  </a:t>
            </a:r>
            <a:endParaRPr/>
          </a:p>
          <a:p>
            <a:pPr indent="-342900" lvl="0" marL="457200" rtl="0" algn="l">
              <a:spcBef>
                <a:spcPts val="0"/>
              </a:spcBef>
              <a:spcAft>
                <a:spcPts val="0"/>
              </a:spcAft>
              <a:buSzPts val="1800"/>
              <a:buAutoNum type="arabicPeriod"/>
            </a:pPr>
            <a:r>
              <a:rPr lang="en"/>
              <a:t>Conclusion </a:t>
            </a:r>
            <a:endParaRPr/>
          </a:p>
        </p:txBody>
      </p:sp>
      <p:pic>
        <p:nvPicPr>
          <p:cNvPr id="107" name="Google Shape;107;p18"/>
          <p:cNvPicPr preferRelativeResize="0"/>
          <p:nvPr/>
        </p:nvPicPr>
        <p:blipFill>
          <a:blip r:embed="rId3">
            <a:alphaModFix/>
          </a:blip>
          <a:stretch>
            <a:fillRect/>
          </a:stretch>
        </p:blipFill>
        <p:spPr>
          <a:xfrm>
            <a:off x="8057700" y="0"/>
            <a:ext cx="1089975" cy="1017725"/>
          </a:xfrm>
          <a:prstGeom prst="rect">
            <a:avLst/>
          </a:prstGeom>
          <a:noFill/>
          <a:ln>
            <a:noFill/>
          </a:ln>
        </p:spPr>
      </p:pic>
      <p:pic>
        <p:nvPicPr>
          <p:cNvPr id="108" name="Google Shape;108;p18"/>
          <p:cNvPicPr preferRelativeResize="0"/>
          <p:nvPr/>
        </p:nvPicPr>
        <p:blipFill>
          <a:blip r:embed="rId4">
            <a:alphaModFix/>
          </a:blip>
          <a:stretch>
            <a:fillRect/>
          </a:stretch>
        </p:blipFill>
        <p:spPr>
          <a:xfrm>
            <a:off x="6784025" y="0"/>
            <a:ext cx="1034075" cy="1017725"/>
          </a:xfrm>
          <a:prstGeom prst="rect">
            <a:avLst/>
          </a:prstGeom>
          <a:noFill/>
          <a:ln>
            <a:noFill/>
          </a:ln>
        </p:spPr>
      </p:pic>
      <p:sp>
        <p:nvSpPr>
          <p:cNvPr id="109" name="Google Shape;109;p1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204275" y="445025"/>
            <a:ext cx="8520600" cy="5727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a:t>Implementation </a:t>
            </a:r>
            <a:endParaRPr/>
          </a:p>
        </p:txBody>
      </p:sp>
      <p:sp>
        <p:nvSpPr>
          <p:cNvPr id="115" name="Google Shape;115;p19"/>
          <p:cNvSpPr txBox="1"/>
          <p:nvPr>
            <p:ph idx="1" type="body"/>
          </p:nvPr>
        </p:nvSpPr>
        <p:spPr>
          <a:xfrm>
            <a:off x="311700" y="1693200"/>
            <a:ext cx="8520600" cy="2478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Platform And Resources : </a:t>
            </a:r>
            <a:endParaRPr b="1"/>
          </a:p>
          <a:p>
            <a:pPr indent="-330200" lvl="1" marL="914400" rtl="0" algn="l">
              <a:spcBef>
                <a:spcPts val="0"/>
              </a:spcBef>
              <a:spcAft>
                <a:spcPts val="0"/>
              </a:spcAft>
              <a:buSzPts val="1600"/>
              <a:buChar char="○"/>
            </a:pPr>
            <a:r>
              <a:rPr i="1" lang="en" sz="1600"/>
              <a:t>ROS KINETIC </a:t>
            </a:r>
            <a:endParaRPr i="1" sz="1600"/>
          </a:p>
          <a:p>
            <a:pPr indent="-330200" lvl="1" marL="914400" rtl="0" algn="l">
              <a:spcBef>
                <a:spcPts val="0"/>
              </a:spcBef>
              <a:spcAft>
                <a:spcPts val="0"/>
              </a:spcAft>
              <a:buSzPts val="1600"/>
              <a:buChar char="○"/>
            </a:pPr>
            <a:r>
              <a:rPr i="1" lang="en" sz="1600"/>
              <a:t>The Construct</a:t>
            </a:r>
            <a:endParaRPr i="1" sz="1600"/>
          </a:p>
          <a:p>
            <a:pPr indent="-330200" lvl="1" marL="914400" rtl="0" algn="l">
              <a:spcBef>
                <a:spcPts val="0"/>
              </a:spcBef>
              <a:spcAft>
                <a:spcPts val="0"/>
              </a:spcAft>
              <a:buSzPts val="1600"/>
              <a:buChar char="○"/>
            </a:pPr>
            <a:r>
              <a:rPr i="1" lang="en" sz="1600"/>
              <a:t>Ubuntu 16.04</a:t>
            </a:r>
            <a:endParaRPr i="1" sz="1600"/>
          </a:p>
          <a:p>
            <a:pPr indent="-330200" lvl="1" marL="914400" rtl="0" algn="l">
              <a:spcBef>
                <a:spcPts val="0"/>
              </a:spcBef>
              <a:spcAft>
                <a:spcPts val="0"/>
              </a:spcAft>
              <a:buSzPts val="1600"/>
              <a:buChar char="○"/>
            </a:pPr>
            <a:r>
              <a:rPr i="1" lang="en" sz="1600"/>
              <a:t>TurtleBot3 Model</a:t>
            </a:r>
            <a:endParaRPr i="1" sz="1600"/>
          </a:p>
          <a:p>
            <a:pPr indent="-342900" lvl="0" marL="457200" rtl="0" algn="l">
              <a:spcBef>
                <a:spcPts val="0"/>
              </a:spcBef>
              <a:spcAft>
                <a:spcPts val="0"/>
              </a:spcAft>
              <a:buSzPts val="1800"/>
              <a:buChar char="●"/>
            </a:pPr>
            <a:r>
              <a:rPr b="1" i="1" lang="en"/>
              <a:t>Constraints</a:t>
            </a:r>
            <a:endParaRPr b="1" i="1"/>
          </a:p>
          <a:p>
            <a:pPr indent="-330200" lvl="1" marL="914400" rtl="0" algn="l">
              <a:spcBef>
                <a:spcPts val="0"/>
              </a:spcBef>
              <a:spcAft>
                <a:spcPts val="0"/>
              </a:spcAft>
              <a:buSzPts val="1600"/>
              <a:buChar char="○"/>
            </a:pPr>
            <a:r>
              <a:rPr i="1" lang="en" sz="1600"/>
              <a:t>Internet</a:t>
            </a:r>
            <a:endParaRPr i="1" sz="1600"/>
          </a:p>
          <a:p>
            <a:pPr indent="-330200" lvl="1" marL="914400" rtl="0" algn="l">
              <a:spcBef>
                <a:spcPts val="0"/>
              </a:spcBef>
              <a:spcAft>
                <a:spcPts val="0"/>
              </a:spcAft>
              <a:buSzPts val="1600"/>
              <a:buChar char="○"/>
            </a:pPr>
            <a:r>
              <a:rPr i="1" lang="en" sz="1600"/>
              <a:t>Instability</a:t>
            </a:r>
            <a:r>
              <a:rPr i="1" lang="en" sz="1600"/>
              <a:t> of Platform</a:t>
            </a:r>
            <a:endParaRPr i="1" sz="1600"/>
          </a:p>
          <a:p>
            <a:pPr indent="-330200" lvl="1" marL="914400" rtl="0" algn="l">
              <a:spcBef>
                <a:spcPts val="0"/>
              </a:spcBef>
              <a:spcAft>
                <a:spcPts val="0"/>
              </a:spcAft>
              <a:buSzPts val="1600"/>
              <a:buChar char="○"/>
            </a:pPr>
            <a:r>
              <a:rPr i="1" lang="en" sz="1600"/>
              <a:t>Time</a:t>
            </a:r>
            <a:endParaRPr i="1" sz="1600"/>
          </a:p>
          <a:p>
            <a:pPr indent="0" lvl="0" marL="0" rtl="0" algn="l">
              <a:spcBef>
                <a:spcPts val="1600"/>
              </a:spcBef>
              <a:spcAft>
                <a:spcPts val="1600"/>
              </a:spcAft>
              <a:buNone/>
            </a:pPr>
            <a:r>
              <a:t/>
            </a:r>
            <a:endParaRPr/>
          </a:p>
        </p:txBody>
      </p:sp>
      <p:sp>
        <p:nvSpPr>
          <p:cNvPr id="116" name="Google Shape;116;p1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7" name="Google Shape;117;p19"/>
          <p:cNvPicPr preferRelativeResize="0"/>
          <p:nvPr/>
        </p:nvPicPr>
        <p:blipFill>
          <a:blip r:embed="rId3">
            <a:alphaModFix/>
          </a:blip>
          <a:stretch>
            <a:fillRect/>
          </a:stretch>
        </p:blipFill>
        <p:spPr>
          <a:xfrm>
            <a:off x="4336488" y="1141175"/>
            <a:ext cx="2352675" cy="1943100"/>
          </a:xfrm>
          <a:prstGeom prst="rect">
            <a:avLst/>
          </a:prstGeom>
          <a:noFill/>
          <a:ln>
            <a:noFill/>
          </a:ln>
        </p:spPr>
      </p:pic>
      <p:pic>
        <p:nvPicPr>
          <p:cNvPr id="118" name="Google Shape;118;p19"/>
          <p:cNvPicPr preferRelativeResize="0"/>
          <p:nvPr/>
        </p:nvPicPr>
        <p:blipFill>
          <a:blip r:embed="rId4">
            <a:alphaModFix/>
          </a:blip>
          <a:stretch>
            <a:fillRect/>
          </a:stretch>
        </p:blipFill>
        <p:spPr>
          <a:xfrm>
            <a:off x="6689175" y="1141175"/>
            <a:ext cx="2143125" cy="1943100"/>
          </a:xfrm>
          <a:prstGeom prst="rect">
            <a:avLst/>
          </a:prstGeom>
          <a:noFill/>
          <a:ln>
            <a:noFill/>
          </a:ln>
        </p:spPr>
      </p:pic>
      <p:pic>
        <p:nvPicPr>
          <p:cNvPr id="119" name="Google Shape;119;p19"/>
          <p:cNvPicPr preferRelativeResize="0"/>
          <p:nvPr/>
        </p:nvPicPr>
        <p:blipFill>
          <a:blip r:embed="rId5">
            <a:alphaModFix/>
          </a:blip>
          <a:stretch>
            <a:fillRect/>
          </a:stretch>
        </p:blipFill>
        <p:spPr>
          <a:xfrm>
            <a:off x="4336500" y="3084275"/>
            <a:ext cx="2352673" cy="1596726"/>
          </a:xfrm>
          <a:prstGeom prst="rect">
            <a:avLst/>
          </a:prstGeom>
          <a:noFill/>
          <a:ln>
            <a:noFill/>
          </a:ln>
        </p:spPr>
      </p:pic>
      <p:pic>
        <p:nvPicPr>
          <p:cNvPr id="120" name="Google Shape;120;p19"/>
          <p:cNvPicPr preferRelativeResize="0"/>
          <p:nvPr/>
        </p:nvPicPr>
        <p:blipFill>
          <a:blip r:embed="rId6">
            <a:alphaModFix/>
          </a:blip>
          <a:stretch>
            <a:fillRect/>
          </a:stretch>
        </p:blipFill>
        <p:spPr>
          <a:xfrm>
            <a:off x="6689175" y="3084275"/>
            <a:ext cx="2143123" cy="1596726"/>
          </a:xfrm>
          <a:prstGeom prst="rect">
            <a:avLst/>
          </a:prstGeom>
          <a:noFill/>
          <a:ln>
            <a:noFill/>
          </a:ln>
        </p:spPr>
      </p:pic>
      <p:pic>
        <p:nvPicPr>
          <p:cNvPr id="121" name="Google Shape;121;p19"/>
          <p:cNvPicPr preferRelativeResize="0"/>
          <p:nvPr/>
        </p:nvPicPr>
        <p:blipFill>
          <a:blip r:embed="rId7">
            <a:alphaModFix/>
          </a:blip>
          <a:stretch>
            <a:fillRect/>
          </a:stretch>
        </p:blipFill>
        <p:spPr>
          <a:xfrm>
            <a:off x="8057700" y="0"/>
            <a:ext cx="1089975" cy="1017725"/>
          </a:xfrm>
          <a:prstGeom prst="rect">
            <a:avLst/>
          </a:prstGeom>
          <a:noFill/>
          <a:ln>
            <a:noFill/>
          </a:ln>
        </p:spPr>
      </p:pic>
      <p:pic>
        <p:nvPicPr>
          <p:cNvPr id="122" name="Google Shape;122;p19"/>
          <p:cNvPicPr preferRelativeResize="0"/>
          <p:nvPr/>
        </p:nvPicPr>
        <p:blipFill>
          <a:blip r:embed="rId8">
            <a:alphaModFix/>
          </a:blip>
          <a:stretch>
            <a:fillRect/>
          </a:stretch>
        </p:blipFill>
        <p:spPr>
          <a:xfrm>
            <a:off x="6784025" y="0"/>
            <a:ext cx="1034075" cy="1017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Contents </a:t>
            </a:r>
            <a:endParaRPr/>
          </a:p>
        </p:txBody>
      </p:sp>
      <p:sp>
        <p:nvSpPr>
          <p:cNvPr id="128" name="Google Shape;128;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Introduction </a:t>
            </a:r>
            <a:endParaRPr/>
          </a:p>
          <a:p>
            <a:pPr indent="-342900" lvl="0" marL="457200" rtl="0" algn="l">
              <a:spcBef>
                <a:spcPts val="0"/>
              </a:spcBef>
              <a:spcAft>
                <a:spcPts val="0"/>
              </a:spcAft>
              <a:buSzPts val="1800"/>
              <a:buAutoNum type="arabicPeriod"/>
            </a:pPr>
            <a:r>
              <a:rPr lang="en"/>
              <a:t>Objectives </a:t>
            </a:r>
            <a:endParaRPr/>
          </a:p>
          <a:p>
            <a:pPr indent="-342900" lvl="0" marL="457200" rtl="0" algn="l">
              <a:spcBef>
                <a:spcPts val="0"/>
              </a:spcBef>
              <a:spcAft>
                <a:spcPts val="0"/>
              </a:spcAft>
              <a:buClr>
                <a:srgbClr val="00FF00"/>
              </a:buClr>
              <a:buSzPts val="1800"/>
              <a:buAutoNum type="arabicPeriod"/>
            </a:pPr>
            <a:r>
              <a:rPr lang="en">
                <a:solidFill>
                  <a:srgbClr val="00FF00"/>
                </a:solidFill>
              </a:rPr>
              <a:t>Implementation and Methodology</a:t>
            </a:r>
            <a:endParaRPr>
              <a:solidFill>
                <a:srgbClr val="00FF00"/>
              </a:solidFill>
            </a:endParaRPr>
          </a:p>
          <a:p>
            <a:pPr indent="-317500" lvl="1" marL="914400" rtl="0" algn="l">
              <a:spcBef>
                <a:spcPts val="0"/>
              </a:spcBef>
              <a:spcAft>
                <a:spcPts val="0"/>
              </a:spcAft>
              <a:buSzPts val="1400"/>
              <a:buAutoNum type="alphaLcPeriod"/>
            </a:pPr>
            <a:r>
              <a:rPr lang="en"/>
              <a:t>Resources</a:t>
            </a:r>
            <a:endParaRPr/>
          </a:p>
          <a:p>
            <a:pPr indent="-317500" lvl="1" marL="914400" rtl="0" algn="l">
              <a:spcBef>
                <a:spcPts val="0"/>
              </a:spcBef>
              <a:spcAft>
                <a:spcPts val="0"/>
              </a:spcAft>
              <a:buClr>
                <a:srgbClr val="00FF00"/>
              </a:buClr>
              <a:buSzPts val="1400"/>
              <a:buAutoNum type="alphaLcPeriod"/>
            </a:pPr>
            <a:r>
              <a:rPr lang="en">
                <a:solidFill>
                  <a:srgbClr val="00FF00"/>
                </a:solidFill>
              </a:rPr>
              <a:t>Robot Motion</a:t>
            </a:r>
            <a:r>
              <a:rPr lang="en"/>
              <a:t> </a:t>
            </a:r>
            <a:endParaRPr/>
          </a:p>
          <a:p>
            <a:pPr indent="-317500" lvl="1" marL="914400" rtl="0" algn="l">
              <a:spcBef>
                <a:spcPts val="0"/>
              </a:spcBef>
              <a:spcAft>
                <a:spcPts val="0"/>
              </a:spcAft>
              <a:buSzPts val="1400"/>
              <a:buAutoNum type="alphaLcPeriod"/>
            </a:pPr>
            <a:r>
              <a:rPr lang="en"/>
              <a:t>Navigation </a:t>
            </a:r>
            <a:endParaRPr/>
          </a:p>
          <a:p>
            <a:pPr indent="-317500" lvl="2" marL="1371600" rtl="0" algn="l">
              <a:spcBef>
                <a:spcPts val="0"/>
              </a:spcBef>
              <a:spcAft>
                <a:spcPts val="0"/>
              </a:spcAft>
              <a:buSzPts val="1400"/>
              <a:buAutoNum type="romanLcPeriod"/>
            </a:pPr>
            <a:r>
              <a:rPr lang="en"/>
              <a:t>Mapping </a:t>
            </a:r>
            <a:endParaRPr/>
          </a:p>
          <a:p>
            <a:pPr indent="-317500" lvl="2" marL="1371600" rtl="0" algn="l">
              <a:spcBef>
                <a:spcPts val="0"/>
              </a:spcBef>
              <a:spcAft>
                <a:spcPts val="0"/>
              </a:spcAft>
              <a:buSzPts val="1400"/>
              <a:buAutoNum type="romanLcPeriod"/>
            </a:pPr>
            <a:r>
              <a:rPr lang="en"/>
              <a:t>Localization </a:t>
            </a:r>
            <a:endParaRPr/>
          </a:p>
          <a:p>
            <a:pPr indent="-317500" lvl="2" marL="1371600" rtl="0" algn="l">
              <a:spcBef>
                <a:spcPts val="0"/>
              </a:spcBef>
              <a:spcAft>
                <a:spcPts val="0"/>
              </a:spcAft>
              <a:buSzPts val="1400"/>
              <a:buAutoNum type="romanLcPeriod"/>
            </a:pPr>
            <a:r>
              <a:rPr lang="en"/>
              <a:t>Path planning </a:t>
            </a:r>
            <a:endParaRPr/>
          </a:p>
          <a:p>
            <a:pPr indent="-317500" lvl="2" marL="1371600" rtl="0" algn="l">
              <a:spcBef>
                <a:spcPts val="0"/>
              </a:spcBef>
              <a:spcAft>
                <a:spcPts val="0"/>
              </a:spcAft>
              <a:buSzPts val="1400"/>
              <a:buAutoNum type="romanLcPeriod"/>
            </a:pPr>
            <a:r>
              <a:rPr lang="en"/>
              <a:t>Custom waypoints</a:t>
            </a:r>
            <a:endParaRPr/>
          </a:p>
          <a:p>
            <a:pPr indent="-317500" lvl="1" marL="914400" rtl="0" algn="l">
              <a:spcBef>
                <a:spcPts val="0"/>
              </a:spcBef>
              <a:spcAft>
                <a:spcPts val="0"/>
              </a:spcAft>
              <a:buSzPts val="1400"/>
              <a:buAutoNum type="alphaLcPeriod"/>
            </a:pPr>
            <a:r>
              <a:rPr lang="en"/>
              <a:t>Demo  </a:t>
            </a:r>
            <a:endParaRPr/>
          </a:p>
          <a:p>
            <a:pPr indent="-342900" lvl="0" marL="457200" rtl="0" algn="l">
              <a:spcBef>
                <a:spcPts val="0"/>
              </a:spcBef>
              <a:spcAft>
                <a:spcPts val="0"/>
              </a:spcAft>
              <a:buSzPts val="1800"/>
              <a:buAutoNum type="arabicPeriod"/>
            </a:pPr>
            <a:r>
              <a:rPr lang="en"/>
              <a:t>Conclusion </a:t>
            </a:r>
            <a:endParaRPr/>
          </a:p>
        </p:txBody>
      </p:sp>
      <p:pic>
        <p:nvPicPr>
          <p:cNvPr id="129" name="Google Shape;129;p20"/>
          <p:cNvPicPr preferRelativeResize="0"/>
          <p:nvPr/>
        </p:nvPicPr>
        <p:blipFill>
          <a:blip r:embed="rId3">
            <a:alphaModFix/>
          </a:blip>
          <a:stretch>
            <a:fillRect/>
          </a:stretch>
        </p:blipFill>
        <p:spPr>
          <a:xfrm>
            <a:off x="8057700" y="0"/>
            <a:ext cx="1089975" cy="1017725"/>
          </a:xfrm>
          <a:prstGeom prst="rect">
            <a:avLst/>
          </a:prstGeom>
          <a:noFill/>
          <a:ln>
            <a:noFill/>
          </a:ln>
        </p:spPr>
      </p:pic>
      <p:pic>
        <p:nvPicPr>
          <p:cNvPr id="130" name="Google Shape;130;p20"/>
          <p:cNvPicPr preferRelativeResize="0"/>
          <p:nvPr/>
        </p:nvPicPr>
        <p:blipFill>
          <a:blip r:embed="rId4">
            <a:alphaModFix/>
          </a:blip>
          <a:stretch>
            <a:fillRect/>
          </a:stretch>
        </p:blipFill>
        <p:spPr>
          <a:xfrm>
            <a:off x="6784025" y="0"/>
            <a:ext cx="1034075" cy="1017725"/>
          </a:xfrm>
          <a:prstGeom prst="rect">
            <a:avLst/>
          </a:prstGeom>
          <a:noFill/>
          <a:ln>
            <a:noFill/>
          </a:ln>
        </p:spPr>
      </p:pic>
      <p:sp>
        <p:nvSpPr>
          <p:cNvPr id="131" name="Google Shape;131;p2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a:t>
            </a:r>
            <a:endParaRPr/>
          </a:p>
          <a:p>
            <a:pPr indent="0" lvl="0" marL="0" rtl="0" algn="l">
              <a:spcBef>
                <a:spcPts val="0"/>
              </a:spcBef>
              <a:spcAft>
                <a:spcPts val="0"/>
              </a:spcAft>
              <a:buNone/>
            </a:pPr>
            <a:r>
              <a:t/>
            </a:r>
            <a:endParaRPr/>
          </a:p>
        </p:txBody>
      </p:sp>
      <p:sp>
        <p:nvSpPr>
          <p:cNvPr id="137" name="Google Shape;137;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solidFill>
                  <a:srgbClr val="00FF00"/>
                </a:solidFill>
              </a:rPr>
              <a:t>Robot Motion (The map)</a:t>
            </a:r>
            <a:endParaRPr b="1">
              <a:solidFill>
                <a:srgbClr val="00FF00"/>
              </a:solidFill>
            </a:endParaRPr>
          </a:p>
        </p:txBody>
      </p:sp>
      <p:sp>
        <p:nvSpPr>
          <p:cNvPr id="138" name="Google Shape;138;p2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9" name="Google Shape;139;p21"/>
          <p:cNvPicPr preferRelativeResize="0"/>
          <p:nvPr/>
        </p:nvPicPr>
        <p:blipFill>
          <a:blip r:embed="rId3">
            <a:alphaModFix/>
          </a:blip>
          <a:stretch>
            <a:fillRect/>
          </a:stretch>
        </p:blipFill>
        <p:spPr>
          <a:xfrm>
            <a:off x="8057700" y="0"/>
            <a:ext cx="1089975" cy="1017725"/>
          </a:xfrm>
          <a:prstGeom prst="rect">
            <a:avLst/>
          </a:prstGeom>
          <a:noFill/>
          <a:ln>
            <a:noFill/>
          </a:ln>
        </p:spPr>
      </p:pic>
      <p:pic>
        <p:nvPicPr>
          <p:cNvPr id="140" name="Google Shape;140;p21"/>
          <p:cNvPicPr preferRelativeResize="0"/>
          <p:nvPr/>
        </p:nvPicPr>
        <p:blipFill>
          <a:blip r:embed="rId4">
            <a:alphaModFix/>
          </a:blip>
          <a:stretch>
            <a:fillRect/>
          </a:stretch>
        </p:blipFill>
        <p:spPr>
          <a:xfrm>
            <a:off x="6784025" y="0"/>
            <a:ext cx="1034075" cy="1017725"/>
          </a:xfrm>
          <a:prstGeom prst="rect">
            <a:avLst/>
          </a:prstGeom>
          <a:noFill/>
          <a:ln>
            <a:noFill/>
          </a:ln>
        </p:spPr>
      </p:pic>
      <p:pic>
        <p:nvPicPr>
          <p:cNvPr id="141" name="Google Shape;141;p21"/>
          <p:cNvPicPr preferRelativeResize="0"/>
          <p:nvPr/>
        </p:nvPicPr>
        <p:blipFill>
          <a:blip r:embed="rId5">
            <a:alphaModFix/>
          </a:blip>
          <a:stretch>
            <a:fillRect/>
          </a:stretch>
        </p:blipFill>
        <p:spPr>
          <a:xfrm>
            <a:off x="607000" y="1780575"/>
            <a:ext cx="7954852" cy="27079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