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Task</a:t>
            </a:r>
            <a:r>
              <a:rPr lang="en-US" baseline="0" dirty="0" smtClean="0"/>
              <a:t> 1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870-4813-B617-68F7F8775DD8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870-4813-B617-68F7F8775DD8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D31DA923-06B8-4FBF-B4F3-C877317700E2}" type="CATEGORYNAME">
                      <a:rPr lang="en-US" smtClean="0"/>
                      <a:pPr>
                        <a:defRPr/>
                      </a:pPr>
                      <a:t>[CATEGORY NAME]</a:t>
                    </a:fld>
                    <a:r>
                      <a:rPr lang="en-US" smtClean="0"/>
                      <a:t>ful</a:t>
                    </a:r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870-4813-B617-68F7F8775DD8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870-4813-B617-68F7F8775DD8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Line Following Success</c:v>
                </c:pt>
                <c:pt idx="1">
                  <c:v>Line Following Fail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0-4813-B617-68F7F8775DD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Task</a:t>
            </a:r>
            <a:r>
              <a:rPr lang="en-US" baseline="0" dirty="0" smtClean="0"/>
              <a:t>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08-4062-8300-6721F2892B98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208-4062-8300-6721F2892B9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208-4062-8300-6721F2892B98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208-4062-8300-6721F2892B98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208-4062-8300-6721F2892B98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208-4062-8300-6721F2892B98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208-4062-8300-6721F2892B98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208-4062-8300-6721F2892B98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Parking Successful</c:v>
                </c:pt>
                <c:pt idx="1">
                  <c:v>Parking Fail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8-4062-8300-6721F2892B9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7BE38-57E2-4B62-81C0-1FD099A9B345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23450B-1147-4944-9284-4B7F15E8389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Parking of Robot</a:t>
          </a:r>
          <a:endParaRPr lang="en-US" b="1" dirty="0">
            <a:solidFill>
              <a:schemeClr val="tx1"/>
            </a:solidFill>
          </a:endParaRPr>
        </a:p>
      </dgm:t>
    </dgm:pt>
    <dgm:pt modelId="{AFD1BFFE-A7BD-4973-AAD9-456EE899F436}" type="parTrans" cxnId="{5C036106-5194-419B-9CB3-2093DCE345B3}">
      <dgm:prSet/>
      <dgm:spPr/>
      <dgm:t>
        <a:bodyPr/>
        <a:lstStyle/>
        <a:p>
          <a:endParaRPr lang="en-US"/>
        </a:p>
      </dgm:t>
    </dgm:pt>
    <dgm:pt modelId="{77F152E7-1286-4BB3-A105-D46435AF1531}" type="sibTrans" cxnId="{5C036106-5194-419B-9CB3-2093DCE345B3}">
      <dgm:prSet/>
      <dgm:spPr/>
      <dgm:t>
        <a:bodyPr/>
        <a:lstStyle/>
        <a:p>
          <a:endParaRPr lang="en-US"/>
        </a:p>
      </dgm:t>
    </dgm:pt>
    <dgm:pt modelId="{8FB1C13A-5D0F-4815-9DE7-38804E79133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Approach 1: Using Ar_track_alvar package  with Construct platform</a:t>
          </a:r>
          <a:endParaRPr lang="en-US" b="1" dirty="0">
            <a:solidFill>
              <a:schemeClr val="tx1"/>
            </a:solidFill>
          </a:endParaRPr>
        </a:p>
      </dgm:t>
    </dgm:pt>
    <dgm:pt modelId="{DCEE1ED6-8290-4102-B9E1-A259CD0FD30C}" type="parTrans" cxnId="{4B41C25E-5464-4985-A1F2-B7365126394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67D092-C06B-4B71-9566-322F2DB2C17A}" type="sibTrans" cxnId="{4B41C25E-5464-4985-A1F2-B73651263942}">
      <dgm:prSet/>
      <dgm:spPr/>
      <dgm:t>
        <a:bodyPr/>
        <a:lstStyle/>
        <a:p>
          <a:endParaRPr lang="en-US"/>
        </a:p>
      </dgm:t>
    </dgm:pt>
    <dgm:pt modelId="{B544D189-B508-4D3F-B0D7-7C5FED90CEF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Fail</a:t>
          </a:r>
          <a:endParaRPr lang="en-US" b="1" dirty="0">
            <a:solidFill>
              <a:schemeClr val="tx1"/>
            </a:solidFill>
          </a:endParaRPr>
        </a:p>
      </dgm:t>
    </dgm:pt>
    <dgm:pt modelId="{D8DD7EF0-6276-4CB7-838A-39FD72337885}" type="parTrans" cxnId="{12E41826-41B3-40AB-A749-C67A70418D0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A0CFD8-2C22-4205-AC53-8B21161939E3}" type="sibTrans" cxnId="{12E41826-41B3-40AB-A749-C67A70418D0E}">
      <dgm:prSet/>
      <dgm:spPr/>
      <dgm:t>
        <a:bodyPr/>
        <a:lstStyle/>
        <a:p>
          <a:endParaRPr lang="en-US"/>
        </a:p>
      </dgm:t>
    </dgm:pt>
    <dgm:pt modelId="{802C2467-331A-4EDC-8976-D1894E8015D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Approach 2: Using VISP package  on Construct platform</a:t>
          </a:r>
          <a:endParaRPr lang="en-US" b="1" dirty="0">
            <a:solidFill>
              <a:schemeClr val="tx1"/>
            </a:solidFill>
          </a:endParaRPr>
        </a:p>
      </dgm:t>
    </dgm:pt>
    <dgm:pt modelId="{C35350EE-304F-4F75-84C8-77F3FD026022}" type="parTrans" cxnId="{45B0E134-1FB9-43A1-A347-3D416A40BAE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027A2DC-65D9-4D5F-B341-83015023B52B}" type="sibTrans" cxnId="{45B0E134-1FB9-43A1-A347-3D416A40BAEE}">
      <dgm:prSet/>
      <dgm:spPr/>
      <dgm:t>
        <a:bodyPr/>
        <a:lstStyle/>
        <a:p>
          <a:endParaRPr lang="en-US"/>
        </a:p>
      </dgm:t>
    </dgm:pt>
    <dgm:pt modelId="{9209ED9D-7D79-47BD-BED1-0A7926D70BA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Approach 3: Using VISP on ROS and Gazebo downloaded on our system</a:t>
          </a:r>
          <a:endParaRPr lang="en-US" b="1" dirty="0">
            <a:solidFill>
              <a:schemeClr val="tx1"/>
            </a:solidFill>
          </a:endParaRPr>
        </a:p>
      </dgm:t>
    </dgm:pt>
    <dgm:pt modelId="{99CC4852-A241-4CB1-81C4-C05C8EE5ADF8}" type="parTrans" cxnId="{3AB31EC6-5FDC-43DF-B4B6-7050468019A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96F63CC-2EE2-47AD-9AED-A0F3C69CEE2D}" type="sibTrans" cxnId="{3AB31EC6-5FDC-43DF-B4B6-7050468019A0}">
      <dgm:prSet/>
      <dgm:spPr/>
      <dgm:t>
        <a:bodyPr/>
        <a:lstStyle/>
        <a:p>
          <a:endParaRPr lang="en-US"/>
        </a:p>
      </dgm:t>
    </dgm:pt>
    <dgm:pt modelId="{76C6BC2E-323D-4516-AB8D-E5D2BD357E9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Fail</a:t>
          </a:r>
          <a:endParaRPr lang="en-US" b="1" dirty="0">
            <a:solidFill>
              <a:schemeClr val="tx1"/>
            </a:solidFill>
          </a:endParaRPr>
        </a:p>
      </dgm:t>
    </dgm:pt>
    <dgm:pt modelId="{FB75516E-3489-49EC-8C51-F0F68476B819}" type="parTrans" cxnId="{2717EBEE-6760-4350-8646-49C922929196}">
      <dgm:prSet/>
      <dgm:spPr/>
      <dgm:t>
        <a:bodyPr/>
        <a:lstStyle/>
        <a:p>
          <a:endParaRPr lang="en-US"/>
        </a:p>
      </dgm:t>
    </dgm:pt>
    <dgm:pt modelId="{97267447-1573-4A76-AF6C-961830D65D70}" type="sibTrans" cxnId="{2717EBEE-6760-4350-8646-49C922929196}">
      <dgm:prSet/>
      <dgm:spPr/>
      <dgm:t>
        <a:bodyPr/>
        <a:lstStyle/>
        <a:p>
          <a:endParaRPr lang="en-US"/>
        </a:p>
      </dgm:t>
    </dgm:pt>
    <dgm:pt modelId="{CC3F26B3-FE4C-4703-9215-BEC08411D13E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Successful</a:t>
          </a:r>
          <a:endParaRPr lang="en-US" b="1" dirty="0">
            <a:solidFill>
              <a:schemeClr val="tx1"/>
            </a:solidFill>
          </a:endParaRPr>
        </a:p>
      </dgm:t>
    </dgm:pt>
    <dgm:pt modelId="{B2D68079-CCB4-439C-92E4-8E8F82F403FD}" type="parTrans" cxnId="{4EA0E4B2-3F84-405F-8EEA-0E2D651244B6}">
      <dgm:prSet/>
      <dgm:spPr/>
      <dgm:t>
        <a:bodyPr/>
        <a:lstStyle/>
        <a:p>
          <a:endParaRPr lang="en-US"/>
        </a:p>
      </dgm:t>
    </dgm:pt>
    <dgm:pt modelId="{682DB28B-A806-4FBA-A66A-18B922C66B14}" type="sibTrans" cxnId="{4EA0E4B2-3F84-405F-8EEA-0E2D651244B6}">
      <dgm:prSet/>
      <dgm:spPr/>
      <dgm:t>
        <a:bodyPr/>
        <a:lstStyle/>
        <a:p>
          <a:endParaRPr lang="en-US"/>
        </a:p>
      </dgm:t>
    </dgm:pt>
    <dgm:pt modelId="{32B791E1-ED42-484D-ADCD-78E8CA0447FF}" type="pres">
      <dgm:prSet presAssocID="{06E7BE38-57E2-4B62-81C0-1FD099A9B3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B6939B-550A-4927-9496-5C4B6887069F}" type="pres">
      <dgm:prSet presAssocID="{D723450B-1147-4944-9284-4B7F15E8389E}" presName="hierRoot1" presStyleCnt="0">
        <dgm:presLayoutVars>
          <dgm:hierBranch val="init"/>
        </dgm:presLayoutVars>
      </dgm:prSet>
      <dgm:spPr/>
    </dgm:pt>
    <dgm:pt modelId="{4198B893-ABD1-4619-9359-7B2FBADEF0B4}" type="pres">
      <dgm:prSet presAssocID="{D723450B-1147-4944-9284-4B7F15E8389E}" presName="rootComposite1" presStyleCnt="0"/>
      <dgm:spPr/>
    </dgm:pt>
    <dgm:pt modelId="{9B5311B2-0983-4570-81C9-A01C07599F7B}" type="pres">
      <dgm:prSet presAssocID="{D723450B-1147-4944-9284-4B7F15E8389E}" presName="rootText1" presStyleLbl="node0" presStyleIdx="0" presStyleCnt="1">
        <dgm:presLayoutVars>
          <dgm:chPref val="3"/>
        </dgm:presLayoutVars>
      </dgm:prSet>
      <dgm:spPr/>
    </dgm:pt>
    <dgm:pt modelId="{80C52914-E0F2-4EC2-B2AD-BE76617F62FE}" type="pres">
      <dgm:prSet presAssocID="{D723450B-1147-4944-9284-4B7F15E8389E}" presName="rootConnector1" presStyleLbl="node1" presStyleIdx="0" presStyleCnt="0"/>
      <dgm:spPr/>
    </dgm:pt>
    <dgm:pt modelId="{972C089D-3D12-4C8E-BE06-167366C3173A}" type="pres">
      <dgm:prSet presAssocID="{D723450B-1147-4944-9284-4B7F15E8389E}" presName="hierChild2" presStyleCnt="0"/>
      <dgm:spPr/>
    </dgm:pt>
    <dgm:pt modelId="{F237612F-6889-4D6A-8B2F-6B5BF13417A6}" type="pres">
      <dgm:prSet presAssocID="{DCEE1ED6-8290-4102-B9E1-A259CD0FD30C}" presName="Name37" presStyleLbl="parChTrans1D2" presStyleIdx="0" presStyleCnt="3"/>
      <dgm:spPr/>
    </dgm:pt>
    <dgm:pt modelId="{A5E96720-D7CE-4D24-A3ED-AFB24F3CCD8F}" type="pres">
      <dgm:prSet presAssocID="{8FB1C13A-5D0F-4815-9DE7-38804E79133E}" presName="hierRoot2" presStyleCnt="0">
        <dgm:presLayoutVars>
          <dgm:hierBranch val="init"/>
        </dgm:presLayoutVars>
      </dgm:prSet>
      <dgm:spPr/>
    </dgm:pt>
    <dgm:pt modelId="{B4B52A2C-F6D8-4C9E-AA33-A79F185BB8DD}" type="pres">
      <dgm:prSet presAssocID="{8FB1C13A-5D0F-4815-9DE7-38804E79133E}" presName="rootComposite" presStyleCnt="0"/>
      <dgm:spPr/>
    </dgm:pt>
    <dgm:pt modelId="{49FE3CFB-071F-43A6-BE13-1AEE51511F04}" type="pres">
      <dgm:prSet presAssocID="{8FB1C13A-5D0F-4815-9DE7-38804E79133E}" presName="rootText" presStyleLbl="node2" presStyleIdx="0" presStyleCnt="3">
        <dgm:presLayoutVars>
          <dgm:chPref val="3"/>
        </dgm:presLayoutVars>
      </dgm:prSet>
      <dgm:spPr/>
    </dgm:pt>
    <dgm:pt modelId="{8DF79AE3-8AD6-4547-9BE6-3A4B2237910A}" type="pres">
      <dgm:prSet presAssocID="{8FB1C13A-5D0F-4815-9DE7-38804E79133E}" presName="rootConnector" presStyleLbl="node2" presStyleIdx="0" presStyleCnt="3"/>
      <dgm:spPr/>
    </dgm:pt>
    <dgm:pt modelId="{505AA8B2-2C3F-4264-8D9C-EE74170282B7}" type="pres">
      <dgm:prSet presAssocID="{8FB1C13A-5D0F-4815-9DE7-38804E79133E}" presName="hierChild4" presStyleCnt="0"/>
      <dgm:spPr/>
    </dgm:pt>
    <dgm:pt modelId="{3DB2B657-C102-48E4-979D-24FA883D9510}" type="pres">
      <dgm:prSet presAssocID="{D8DD7EF0-6276-4CB7-838A-39FD72337885}" presName="Name37" presStyleLbl="parChTrans1D3" presStyleIdx="0" presStyleCnt="3"/>
      <dgm:spPr/>
    </dgm:pt>
    <dgm:pt modelId="{39188D62-1D2A-49C0-B086-8A7F1EC9980B}" type="pres">
      <dgm:prSet presAssocID="{B544D189-B508-4D3F-B0D7-7C5FED90CEFB}" presName="hierRoot2" presStyleCnt="0">
        <dgm:presLayoutVars>
          <dgm:hierBranch val="init"/>
        </dgm:presLayoutVars>
      </dgm:prSet>
      <dgm:spPr/>
    </dgm:pt>
    <dgm:pt modelId="{3DD37F6F-EB63-4BEC-A65B-6CDBDAC15F5B}" type="pres">
      <dgm:prSet presAssocID="{B544D189-B508-4D3F-B0D7-7C5FED90CEFB}" presName="rootComposite" presStyleCnt="0"/>
      <dgm:spPr/>
    </dgm:pt>
    <dgm:pt modelId="{A51E8867-061C-4558-B6E3-7A3CB2B9942A}" type="pres">
      <dgm:prSet presAssocID="{B544D189-B508-4D3F-B0D7-7C5FED90CEFB}" presName="rootText" presStyleLbl="node3" presStyleIdx="0" presStyleCnt="3">
        <dgm:presLayoutVars>
          <dgm:chPref val="3"/>
        </dgm:presLayoutVars>
      </dgm:prSet>
      <dgm:spPr/>
    </dgm:pt>
    <dgm:pt modelId="{1BF6D05B-3738-44A3-9FB5-907DB2FAA237}" type="pres">
      <dgm:prSet presAssocID="{B544D189-B508-4D3F-B0D7-7C5FED90CEFB}" presName="rootConnector" presStyleLbl="node3" presStyleIdx="0" presStyleCnt="3"/>
      <dgm:spPr/>
    </dgm:pt>
    <dgm:pt modelId="{F574E835-3724-49F2-9AB5-784D2DE661B2}" type="pres">
      <dgm:prSet presAssocID="{B544D189-B508-4D3F-B0D7-7C5FED90CEFB}" presName="hierChild4" presStyleCnt="0"/>
      <dgm:spPr/>
    </dgm:pt>
    <dgm:pt modelId="{FFD035CF-3A33-4C8A-9578-45FCCDA8650E}" type="pres">
      <dgm:prSet presAssocID="{B544D189-B508-4D3F-B0D7-7C5FED90CEFB}" presName="hierChild5" presStyleCnt="0"/>
      <dgm:spPr/>
    </dgm:pt>
    <dgm:pt modelId="{1C35EAE9-6A25-4F78-B9B0-941754E1FC08}" type="pres">
      <dgm:prSet presAssocID="{8FB1C13A-5D0F-4815-9DE7-38804E79133E}" presName="hierChild5" presStyleCnt="0"/>
      <dgm:spPr/>
    </dgm:pt>
    <dgm:pt modelId="{4B70B134-37C5-4B86-ABD1-D4A98A862F62}" type="pres">
      <dgm:prSet presAssocID="{C35350EE-304F-4F75-84C8-77F3FD026022}" presName="Name37" presStyleLbl="parChTrans1D2" presStyleIdx="1" presStyleCnt="3"/>
      <dgm:spPr/>
    </dgm:pt>
    <dgm:pt modelId="{2D7B251F-E5A3-4C87-A6EF-59C05470310E}" type="pres">
      <dgm:prSet presAssocID="{802C2467-331A-4EDC-8976-D1894E8015D9}" presName="hierRoot2" presStyleCnt="0">
        <dgm:presLayoutVars>
          <dgm:hierBranch val="init"/>
        </dgm:presLayoutVars>
      </dgm:prSet>
      <dgm:spPr/>
    </dgm:pt>
    <dgm:pt modelId="{B1089195-F22F-4D22-9B3F-11AFCD2B489F}" type="pres">
      <dgm:prSet presAssocID="{802C2467-331A-4EDC-8976-D1894E8015D9}" presName="rootComposite" presStyleCnt="0"/>
      <dgm:spPr/>
    </dgm:pt>
    <dgm:pt modelId="{FEC8967F-8668-443B-9623-2E9335DE5515}" type="pres">
      <dgm:prSet presAssocID="{802C2467-331A-4EDC-8976-D1894E801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8523A4-6B41-4170-9751-94E94F4E8FC8}" type="pres">
      <dgm:prSet presAssocID="{802C2467-331A-4EDC-8976-D1894E8015D9}" presName="rootConnector" presStyleLbl="node2" presStyleIdx="1" presStyleCnt="3"/>
      <dgm:spPr/>
    </dgm:pt>
    <dgm:pt modelId="{3DCC06A5-D844-44C5-8061-0B4615E54A5A}" type="pres">
      <dgm:prSet presAssocID="{802C2467-331A-4EDC-8976-D1894E8015D9}" presName="hierChild4" presStyleCnt="0"/>
      <dgm:spPr/>
    </dgm:pt>
    <dgm:pt modelId="{2AE46875-87CE-4C13-AF16-1129CCE77767}" type="pres">
      <dgm:prSet presAssocID="{FB75516E-3489-49EC-8C51-F0F68476B819}" presName="Name37" presStyleLbl="parChTrans1D3" presStyleIdx="1" presStyleCnt="3"/>
      <dgm:spPr/>
    </dgm:pt>
    <dgm:pt modelId="{3C3D9690-CC70-48A2-A3A8-9454BAD9ADBD}" type="pres">
      <dgm:prSet presAssocID="{76C6BC2E-323D-4516-AB8D-E5D2BD357E97}" presName="hierRoot2" presStyleCnt="0">
        <dgm:presLayoutVars>
          <dgm:hierBranch val="init"/>
        </dgm:presLayoutVars>
      </dgm:prSet>
      <dgm:spPr/>
    </dgm:pt>
    <dgm:pt modelId="{56BAB100-F63D-477C-9910-E8CF57AABAC8}" type="pres">
      <dgm:prSet presAssocID="{76C6BC2E-323D-4516-AB8D-E5D2BD357E97}" presName="rootComposite" presStyleCnt="0"/>
      <dgm:spPr/>
    </dgm:pt>
    <dgm:pt modelId="{67E2C783-1F54-44FF-808D-5C842D2814AF}" type="pres">
      <dgm:prSet presAssocID="{76C6BC2E-323D-4516-AB8D-E5D2BD357E97}" presName="rootText" presStyleLbl="node3" presStyleIdx="1" presStyleCnt="3">
        <dgm:presLayoutVars>
          <dgm:chPref val="3"/>
        </dgm:presLayoutVars>
      </dgm:prSet>
      <dgm:spPr/>
    </dgm:pt>
    <dgm:pt modelId="{A6E31E8A-BA57-48F5-9C42-86912468968B}" type="pres">
      <dgm:prSet presAssocID="{76C6BC2E-323D-4516-AB8D-E5D2BD357E97}" presName="rootConnector" presStyleLbl="node3" presStyleIdx="1" presStyleCnt="3"/>
      <dgm:spPr/>
    </dgm:pt>
    <dgm:pt modelId="{AF2AC589-6C1F-4D1B-980A-BE1AF40D9EF7}" type="pres">
      <dgm:prSet presAssocID="{76C6BC2E-323D-4516-AB8D-E5D2BD357E97}" presName="hierChild4" presStyleCnt="0"/>
      <dgm:spPr/>
    </dgm:pt>
    <dgm:pt modelId="{1DC3581C-5B3A-48E7-9ED2-F0B280B614A2}" type="pres">
      <dgm:prSet presAssocID="{76C6BC2E-323D-4516-AB8D-E5D2BD357E97}" presName="hierChild5" presStyleCnt="0"/>
      <dgm:spPr/>
    </dgm:pt>
    <dgm:pt modelId="{33D69A31-0437-4F82-B86C-4A6A0E3572C2}" type="pres">
      <dgm:prSet presAssocID="{802C2467-331A-4EDC-8976-D1894E8015D9}" presName="hierChild5" presStyleCnt="0"/>
      <dgm:spPr/>
    </dgm:pt>
    <dgm:pt modelId="{150F038F-68F8-4BB7-A7D9-36053C05ED28}" type="pres">
      <dgm:prSet presAssocID="{99CC4852-A241-4CB1-81C4-C05C8EE5ADF8}" presName="Name37" presStyleLbl="parChTrans1D2" presStyleIdx="2" presStyleCnt="3"/>
      <dgm:spPr/>
    </dgm:pt>
    <dgm:pt modelId="{7CA5069F-80CA-4B21-A50D-46F5E9398790}" type="pres">
      <dgm:prSet presAssocID="{9209ED9D-7D79-47BD-BED1-0A7926D70BAB}" presName="hierRoot2" presStyleCnt="0">
        <dgm:presLayoutVars>
          <dgm:hierBranch val="init"/>
        </dgm:presLayoutVars>
      </dgm:prSet>
      <dgm:spPr/>
    </dgm:pt>
    <dgm:pt modelId="{8B9BC4E7-534B-45B0-817C-8C90BC172A09}" type="pres">
      <dgm:prSet presAssocID="{9209ED9D-7D79-47BD-BED1-0A7926D70BAB}" presName="rootComposite" presStyleCnt="0"/>
      <dgm:spPr/>
    </dgm:pt>
    <dgm:pt modelId="{8B11068C-AF30-45B5-879B-7DF8007F5AAA}" type="pres">
      <dgm:prSet presAssocID="{9209ED9D-7D79-47BD-BED1-0A7926D70BA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0199F-635D-4501-987D-AC1C3CB83EFB}" type="pres">
      <dgm:prSet presAssocID="{9209ED9D-7D79-47BD-BED1-0A7926D70BAB}" presName="rootConnector" presStyleLbl="node2" presStyleIdx="2" presStyleCnt="3"/>
      <dgm:spPr/>
    </dgm:pt>
    <dgm:pt modelId="{0E9E338D-90D0-4413-9962-0979965B17B2}" type="pres">
      <dgm:prSet presAssocID="{9209ED9D-7D79-47BD-BED1-0A7926D70BAB}" presName="hierChild4" presStyleCnt="0"/>
      <dgm:spPr/>
    </dgm:pt>
    <dgm:pt modelId="{D1B3E75B-D824-4EC2-951B-99875000C4CE}" type="pres">
      <dgm:prSet presAssocID="{B2D68079-CCB4-439C-92E4-8E8F82F403FD}" presName="Name37" presStyleLbl="parChTrans1D3" presStyleIdx="2" presStyleCnt="3"/>
      <dgm:spPr/>
    </dgm:pt>
    <dgm:pt modelId="{4ED6F126-EC5B-4F8B-9E48-30DA1D5C5A85}" type="pres">
      <dgm:prSet presAssocID="{CC3F26B3-FE4C-4703-9215-BEC08411D13E}" presName="hierRoot2" presStyleCnt="0">
        <dgm:presLayoutVars>
          <dgm:hierBranch val="init"/>
        </dgm:presLayoutVars>
      </dgm:prSet>
      <dgm:spPr/>
    </dgm:pt>
    <dgm:pt modelId="{F6904871-4515-4356-A7FB-6CF893388727}" type="pres">
      <dgm:prSet presAssocID="{CC3F26B3-FE4C-4703-9215-BEC08411D13E}" presName="rootComposite" presStyleCnt="0"/>
      <dgm:spPr/>
    </dgm:pt>
    <dgm:pt modelId="{F6D9C2AE-F6EE-4874-BF63-53CFC09D9C93}" type="pres">
      <dgm:prSet presAssocID="{CC3F26B3-FE4C-4703-9215-BEC08411D13E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A2D7C9-37DB-4A2D-A441-BB75D7B910F1}" type="pres">
      <dgm:prSet presAssocID="{CC3F26B3-FE4C-4703-9215-BEC08411D13E}" presName="rootConnector" presStyleLbl="node3" presStyleIdx="2" presStyleCnt="3"/>
      <dgm:spPr/>
    </dgm:pt>
    <dgm:pt modelId="{82037542-38EF-47C8-81C3-95177EDA3A3D}" type="pres">
      <dgm:prSet presAssocID="{CC3F26B3-FE4C-4703-9215-BEC08411D13E}" presName="hierChild4" presStyleCnt="0"/>
      <dgm:spPr/>
    </dgm:pt>
    <dgm:pt modelId="{5B9771E6-DC9A-4A35-AD33-8C866D6804BC}" type="pres">
      <dgm:prSet presAssocID="{CC3F26B3-FE4C-4703-9215-BEC08411D13E}" presName="hierChild5" presStyleCnt="0"/>
      <dgm:spPr/>
    </dgm:pt>
    <dgm:pt modelId="{0586E085-899B-4BF9-BDE7-290B6932A672}" type="pres">
      <dgm:prSet presAssocID="{9209ED9D-7D79-47BD-BED1-0A7926D70BAB}" presName="hierChild5" presStyleCnt="0"/>
      <dgm:spPr/>
    </dgm:pt>
    <dgm:pt modelId="{65FA5695-550C-49C8-B79C-2C94766E0D21}" type="pres">
      <dgm:prSet presAssocID="{D723450B-1147-4944-9284-4B7F15E8389E}" presName="hierChild3" presStyleCnt="0"/>
      <dgm:spPr/>
    </dgm:pt>
  </dgm:ptLst>
  <dgm:cxnLst>
    <dgm:cxn modelId="{45B0E134-1FB9-43A1-A347-3D416A40BAEE}" srcId="{D723450B-1147-4944-9284-4B7F15E8389E}" destId="{802C2467-331A-4EDC-8976-D1894E8015D9}" srcOrd="1" destOrd="0" parTransId="{C35350EE-304F-4F75-84C8-77F3FD026022}" sibTransId="{1027A2DC-65D9-4D5F-B341-83015023B52B}"/>
    <dgm:cxn modelId="{952883D6-F5C4-4030-8668-90866C960729}" type="presOf" srcId="{D723450B-1147-4944-9284-4B7F15E8389E}" destId="{9B5311B2-0983-4570-81C9-A01C07599F7B}" srcOrd="0" destOrd="0" presId="urn:microsoft.com/office/officeart/2005/8/layout/orgChart1"/>
    <dgm:cxn modelId="{073CE38B-36AB-4EE7-A44F-0FBB3A9584EA}" type="presOf" srcId="{76C6BC2E-323D-4516-AB8D-E5D2BD357E97}" destId="{67E2C783-1F54-44FF-808D-5C842D2814AF}" srcOrd="0" destOrd="0" presId="urn:microsoft.com/office/officeart/2005/8/layout/orgChart1"/>
    <dgm:cxn modelId="{FAB75271-F274-4F6B-ABBA-C9C688E14631}" type="presOf" srcId="{CC3F26B3-FE4C-4703-9215-BEC08411D13E}" destId="{F6D9C2AE-F6EE-4874-BF63-53CFC09D9C93}" srcOrd="0" destOrd="0" presId="urn:microsoft.com/office/officeart/2005/8/layout/orgChart1"/>
    <dgm:cxn modelId="{43D3023C-2BE6-45D2-8E63-0DE81E1B157D}" type="presOf" srcId="{8FB1C13A-5D0F-4815-9DE7-38804E79133E}" destId="{8DF79AE3-8AD6-4547-9BE6-3A4B2237910A}" srcOrd="1" destOrd="0" presId="urn:microsoft.com/office/officeart/2005/8/layout/orgChart1"/>
    <dgm:cxn modelId="{2C7F0DE0-8019-4DE1-95DA-675601B09526}" type="presOf" srcId="{99CC4852-A241-4CB1-81C4-C05C8EE5ADF8}" destId="{150F038F-68F8-4BB7-A7D9-36053C05ED28}" srcOrd="0" destOrd="0" presId="urn:microsoft.com/office/officeart/2005/8/layout/orgChart1"/>
    <dgm:cxn modelId="{93B8220C-DCE7-41A1-8F19-B443EF8CDC74}" type="presOf" srcId="{D723450B-1147-4944-9284-4B7F15E8389E}" destId="{80C52914-E0F2-4EC2-B2AD-BE76617F62FE}" srcOrd="1" destOrd="0" presId="urn:microsoft.com/office/officeart/2005/8/layout/orgChart1"/>
    <dgm:cxn modelId="{70CB7F36-0D92-46F4-B665-F6784F2813A4}" type="presOf" srcId="{802C2467-331A-4EDC-8976-D1894E8015D9}" destId="{FEC8967F-8668-443B-9623-2E9335DE5515}" srcOrd="0" destOrd="0" presId="urn:microsoft.com/office/officeart/2005/8/layout/orgChart1"/>
    <dgm:cxn modelId="{41B90EC1-2000-4B94-9756-5BF99A97B331}" type="presOf" srcId="{8FB1C13A-5D0F-4815-9DE7-38804E79133E}" destId="{49FE3CFB-071F-43A6-BE13-1AEE51511F04}" srcOrd="0" destOrd="0" presId="urn:microsoft.com/office/officeart/2005/8/layout/orgChart1"/>
    <dgm:cxn modelId="{47BC2B9F-11B3-441D-8974-E58446ED8912}" type="presOf" srcId="{802C2467-331A-4EDC-8976-D1894E8015D9}" destId="{358523A4-6B41-4170-9751-94E94F4E8FC8}" srcOrd="1" destOrd="0" presId="urn:microsoft.com/office/officeart/2005/8/layout/orgChart1"/>
    <dgm:cxn modelId="{CD903914-BA3B-4B21-ADCB-F033B63EEE9E}" type="presOf" srcId="{B544D189-B508-4D3F-B0D7-7C5FED90CEFB}" destId="{1BF6D05B-3738-44A3-9FB5-907DB2FAA237}" srcOrd="1" destOrd="0" presId="urn:microsoft.com/office/officeart/2005/8/layout/orgChart1"/>
    <dgm:cxn modelId="{7AA9442E-83FB-44C9-824E-440D01828708}" type="presOf" srcId="{9209ED9D-7D79-47BD-BED1-0A7926D70BAB}" destId="{7F60199F-635D-4501-987D-AC1C3CB83EFB}" srcOrd="1" destOrd="0" presId="urn:microsoft.com/office/officeart/2005/8/layout/orgChart1"/>
    <dgm:cxn modelId="{FE352FDB-7D43-42E2-A4AC-CE3FFF1DFD69}" type="presOf" srcId="{06E7BE38-57E2-4B62-81C0-1FD099A9B345}" destId="{32B791E1-ED42-484D-ADCD-78E8CA0447FF}" srcOrd="0" destOrd="0" presId="urn:microsoft.com/office/officeart/2005/8/layout/orgChart1"/>
    <dgm:cxn modelId="{5F0D9D1C-2634-4BC1-B5E0-60A78A4B2EF9}" type="presOf" srcId="{B2D68079-CCB4-439C-92E4-8E8F82F403FD}" destId="{D1B3E75B-D824-4EC2-951B-99875000C4CE}" srcOrd="0" destOrd="0" presId="urn:microsoft.com/office/officeart/2005/8/layout/orgChart1"/>
    <dgm:cxn modelId="{C16BFB58-4322-49F4-8A96-94477641EF8B}" type="presOf" srcId="{B544D189-B508-4D3F-B0D7-7C5FED90CEFB}" destId="{A51E8867-061C-4558-B6E3-7A3CB2B9942A}" srcOrd="0" destOrd="0" presId="urn:microsoft.com/office/officeart/2005/8/layout/orgChart1"/>
    <dgm:cxn modelId="{40A2ACDA-35E3-481D-9F41-16C4B011DB16}" type="presOf" srcId="{C35350EE-304F-4F75-84C8-77F3FD026022}" destId="{4B70B134-37C5-4B86-ABD1-D4A98A862F62}" srcOrd="0" destOrd="0" presId="urn:microsoft.com/office/officeart/2005/8/layout/orgChart1"/>
    <dgm:cxn modelId="{4B41C25E-5464-4985-A1F2-B73651263942}" srcId="{D723450B-1147-4944-9284-4B7F15E8389E}" destId="{8FB1C13A-5D0F-4815-9DE7-38804E79133E}" srcOrd="0" destOrd="0" parTransId="{DCEE1ED6-8290-4102-B9E1-A259CD0FD30C}" sibTransId="{A567D092-C06B-4B71-9566-322F2DB2C17A}"/>
    <dgm:cxn modelId="{3AB31EC6-5FDC-43DF-B4B6-7050468019A0}" srcId="{D723450B-1147-4944-9284-4B7F15E8389E}" destId="{9209ED9D-7D79-47BD-BED1-0A7926D70BAB}" srcOrd="2" destOrd="0" parTransId="{99CC4852-A241-4CB1-81C4-C05C8EE5ADF8}" sibTransId="{396F63CC-2EE2-47AD-9AED-A0F3C69CEE2D}"/>
    <dgm:cxn modelId="{5C036106-5194-419B-9CB3-2093DCE345B3}" srcId="{06E7BE38-57E2-4B62-81C0-1FD099A9B345}" destId="{D723450B-1147-4944-9284-4B7F15E8389E}" srcOrd="0" destOrd="0" parTransId="{AFD1BFFE-A7BD-4973-AAD9-456EE899F436}" sibTransId="{77F152E7-1286-4BB3-A105-D46435AF1531}"/>
    <dgm:cxn modelId="{C09D724E-695D-4E50-BBF1-CAF8A351F86C}" type="presOf" srcId="{9209ED9D-7D79-47BD-BED1-0A7926D70BAB}" destId="{8B11068C-AF30-45B5-879B-7DF8007F5AAA}" srcOrd="0" destOrd="0" presId="urn:microsoft.com/office/officeart/2005/8/layout/orgChart1"/>
    <dgm:cxn modelId="{12E41826-41B3-40AB-A749-C67A70418D0E}" srcId="{8FB1C13A-5D0F-4815-9DE7-38804E79133E}" destId="{B544D189-B508-4D3F-B0D7-7C5FED90CEFB}" srcOrd="0" destOrd="0" parTransId="{D8DD7EF0-6276-4CB7-838A-39FD72337885}" sibTransId="{74A0CFD8-2C22-4205-AC53-8B21161939E3}"/>
    <dgm:cxn modelId="{C10FA704-7D48-46E0-B227-768B7685F8AE}" type="presOf" srcId="{76C6BC2E-323D-4516-AB8D-E5D2BD357E97}" destId="{A6E31E8A-BA57-48F5-9C42-86912468968B}" srcOrd="1" destOrd="0" presId="urn:microsoft.com/office/officeart/2005/8/layout/orgChart1"/>
    <dgm:cxn modelId="{C4EDFE34-79BC-4640-AC96-B3431BB9B9C3}" type="presOf" srcId="{FB75516E-3489-49EC-8C51-F0F68476B819}" destId="{2AE46875-87CE-4C13-AF16-1129CCE77767}" srcOrd="0" destOrd="0" presId="urn:microsoft.com/office/officeart/2005/8/layout/orgChart1"/>
    <dgm:cxn modelId="{1FC57DB7-5EAA-4E0F-A4F5-9AC6F002A3B6}" type="presOf" srcId="{D8DD7EF0-6276-4CB7-838A-39FD72337885}" destId="{3DB2B657-C102-48E4-979D-24FA883D9510}" srcOrd="0" destOrd="0" presId="urn:microsoft.com/office/officeart/2005/8/layout/orgChart1"/>
    <dgm:cxn modelId="{5186DBCF-67DC-44E0-BA9A-248B799839F8}" type="presOf" srcId="{CC3F26B3-FE4C-4703-9215-BEC08411D13E}" destId="{A0A2D7C9-37DB-4A2D-A441-BB75D7B910F1}" srcOrd="1" destOrd="0" presId="urn:microsoft.com/office/officeart/2005/8/layout/orgChart1"/>
    <dgm:cxn modelId="{169D95D9-CE86-4064-840F-2E6E6C7F979C}" type="presOf" srcId="{DCEE1ED6-8290-4102-B9E1-A259CD0FD30C}" destId="{F237612F-6889-4D6A-8B2F-6B5BF13417A6}" srcOrd="0" destOrd="0" presId="urn:microsoft.com/office/officeart/2005/8/layout/orgChart1"/>
    <dgm:cxn modelId="{2717EBEE-6760-4350-8646-49C922929196}" srcId="{802C2467-331A-4EDC-8976-D1894E8015D9}" destId="{76C6BC2E-323D-4516-AB8D-E5D2BD357E97}" srcOrd="0" destOrd="0" parTransId="{FB75516E-3489-49EC-8C51-F0F68476B819}" sibTransId="{97267447-1573-4A76-AF6C-961830D65D70}"/>
    <dgm:cxn modelId="{4EA0E4B2-3F84-405F-8EEA-0E2D651244B6}" srcId="{9209ED9D-7D79-47BD-BED1-0A7926D70BAB}" destId="{CC3F26B3-FE4C-4703-9215-BEC08411D13E}" srcOrd="0" destOrd="0" parTransId="{B2D68079-CCB4-439C-92E4-8E8F82F403FD}" sibTransId="{682DB28B-A806-4FBA-A66A-18B922C66B14}"/>
    <dgm:cxn modelId="{4A17A0DC-B6D1-4293-9E76-D6287F08967B}" type="presParOf" srcId="{32B791E1-ED42-484D-ADCD-78E8CA0447FF}" destId="{17B6939B-550A-4927-9496-5C4B6887069F}" srcOrd="0" destOrd="0" presId="urn:microsoft.com/office/officeart/2005/8/layout/orgChart1"/>
    <dgm:cxn modelId="{9D36283D-7014-442E-BDFB-4FF257339143}" type="presParOf" srcId="{17B6939B-550A-4927-9496-5C4B6887069F}" destId="{4198B893-ABD1-4619-9359-7B2FBADEF0B4}" srcOrd="0" destOrd="0" presId="urn:microsoft.com/office/officeart/2005/8/layout/orgChart1"/>
    <dgm:cxn modelId="{43921616-2556-4BBD-96AE-1B3B151E7EA2}" type="presParOf" srcId="{4198B893-ABD1-4619-9359-7B2FBADEF0B4}" destId="{9B5311B2-0983-4570-81C9-A01C07599F7B}" srcOrd="0" destOrd="0" presId="urn:microsoft.com/office/officeart/2005/8/layout/orgChart1"/>
    <dgm:cxn modelId="{74ED70CA-307F-4CD4-8A88-7B3013673099}" type="presParOf" srcId="{4198B893-ABD1-4619-9359-7B2FBADEF0B4}" destId="{80C52914-E0F2-4EC2-B2AD-BE76617F62FE}" srcOrd="1" destOrd="0" presId="urn:microsoft.com/office/officeart/2005/8/layout/orgChart1"/>
    <dgm:cxn modelId="{BBCDF7C5-B256-49CF-9758-0F33031AC1E2}" type="presParOf" srcId="{17B6939B-550A-4927-9496-5C4B6887069F}" destId="{972C089D-3D12-4C8E-BE06-167366C3173A}" srcOrd="1" destOrd="0" presId="urn:microsoft.com/office/officeart/2005/8/layout/orgChart1"/>
    <dgm:cxn modelId="{781E2C51-13D9-404D-8A7C-6EA1FF4BDA5E}" type="presParOf" srcId="{972C089D-3D12-4C8E-BE06-167366C3173A}" destId="{F237612F-6889-4D6A-8B2F-6B5BF13417A6}" srcOrd="0" destOrd="0" presId="urn:microsoft.com/office/officeart/2005/8/layout/orgChart1"/>
    <dgm:cxn modelId="{F2C105EC-6FFB-446D-9360-E2B2E6CC8510}" type="presParOf" srcId="{972C089D-3D12-4C8E-BE06-167366C3173A}" destId="{A5E96720-D7CE-4D24-A3ED-AFB24F3CCD8F}" srcOrd="1" destOrd="0" presId="urn:microsoft.com/office/officeart/2005/8/layout/orgChart1"/>
    <dgm:cxn modelId="{ADE47EB4-972F-48F6-B304-8705C600B7CD}" type="presParOf" srcId="{A5E96720-D7CE-4D24-A3ED-AFB24F3CCD8F}" destId="{B4B52A2C-F6D8-4C9E-AA33-A79F185BB8DD}" srcOrd="0" destOrd="0" presId="urn:microsoft.com/office/officeart/2005/8/layout/orgChart1"/>
    <dgm:cxn modelId="{EB398C36-0428-4478-8437-521E8DFCA04A}" type="presParOf" srcId="{B4B52A2C-F6D8-4C9E-AA33-A79F185BB8DD}" destId="{49FE3CFB-071F-43A6-BE13-1AEE51511F04}" srcOrd="0" destOrd="0" presId="urn:microsoft.com/office/officeart/2005/8/layout/orgChart1"/>
    <dgm:cxn modelId="{919E2E48-1619-43CE-A2D5-3065958FBD40}" type="presParOf" srcId="{B4B52A2C-F6D8-4C9E-AA33-A79F185BB8DD}" destId="{8DF79AE3-8AD6-4547-9BE6-3A4B2237910A}" srcOrd="1" destOrd="0" presId="urn:microsoft.com/office/officeart/2005/8/layout/orgChart1"/>
    <dgm:cxn modelId="{B5DEDBCD-16BA-4E1C-BADB-1FB109DFD11D}" type="presParOf" srcId="{A5E96720-D7CE-4D24-A3ED-AFB24F3CCD8F}" destId="{505AA8B2-2C3F-4264-8D9C-EE74170282B7}" srcOrd="1" destOrd="0" presId="urn:microsoft.com/office/officeart/2005/8/layout/orgChart1"/>
    <dgm:cxn modelId="{4AC8A22D-4AD3-409F-AF0F-1AFE6BE14226}" type="presParOf" srcId="{505AA8B2-2C3F-4264-8D9C-EE74170282B7}" destId="{3DB2B657-C102-48E4-979D-24FA883D9510}" srcOrd="0" destOrd="0" presId="urn:microsoft.com/office/officeart/2005/8/layout/orgChart1"/>
    <dgm:cxn modelId="{F5A27C89-7D38-40F1-9914-9ABB4F6B9E27}" type="presParOf" srcId="{505AA8B2-2C3F-4264-8D9C-EE74170282B7}" destId="{39188D62-1D2A-49C0-B086-8A7F1EC9980B}" srcOrd="1" destOrd="0" presId="urn:microsoft.com/office/officeart/2005/8/layout/orgChart1"/>
    <dgm:cxn modelId="{3FB3DCB6-CDB8-4CF6-A958-2C730A9FA696}" type="presParOf" srcId="{39188D62-1D2A-49C0-B086-8A7F1EC9980B}" destId="{3DD37F6F-EB63-4BEC-A65B-6CDBDAC15F5B}" srcOrd="0" destOrd="0" presId="urn:microsoft.com/office/officeart/2005/8/layout/orgChart1"/>
    <dgm:cxn modelId="{B67C8B04-97B7-41A6-8C79-6A8C1E98C7AB}" type="presParOf" srcId="{3DD37F6F-EB63-4BEC-A65B-6CDBDAC15F5B}" destId="{A51E8867-061C-4558-B6E3-7A3CB2B9942A}" srcOrd="0" destOrd="0" presId="urn:microsoft.com/office/officeart/2005/8/layout/orgChart1"/>
    <dgm:cxn modelId="{37B38FA5-4827-423A-86C7-114B452EAF49}" type="presParOf" srcId="{3DD37F6F-EB63-4BEC-A65B-6CDBDAC15F5B}" destId="{1BF6D05B-3738-44A3-9FB5-907DB2FAA237}" srcOrd="1" destOrd="0" presId="urn:microsoft.com/office/officeart/2005/8/layout/orgChart1"/>
    <dgm:cxn modelId="{19AC5F38-92BC-4B34-AEF7-B644352B348D}" type="presParOf" srcId="{39188D62-1D2A-49C0-B086-8A7F1EC9980B}" destId="{F574E835-3724-49F2-9AB5-784D2DE661B2}" srcOrd="1" destOrd="0" presId="urn:microsoft.com/office/officeart/2005/8/layout/orgChart1"/>
    <dgm:cxn modelId="{62AB28E7-99AB-46BE-A6B0-0F7FEFF8ABEF}" type="presParOf" srcId="{39188D62-1D2A-49C0-B086-8A7F1EC9980B}" destId="{FFD035CF-3A33-4C8A-9578-45FCCDA8650E}" srcOrd="2" destOrd="0" presId="urn:microsoft.com/office/officeart/2005/8/layout/orgChart1"/>
    <dgm:cxn modelId="{D880F0B6-08D8-46E3-9D0C-8308FFDC6E06}" type="presParOf" srcId="{A5E96720-D7CE-4D24-A3ED-AFB24F3CCD8F}" destId="{1C35EAE9-6A25-4F78-B9B0-941754E1FC08}" srcOrd="2" destOrd="0" presId="urn:microsoft.com/office/officeart/2005/8/layout/orgChart1"/>
    <dgm:cxn modelId="{0C2BA9F9-8FDC-492D-9ADC-86285B626127}" type="presParOf" srcId="{972C089D-3D12-4C8E-BE06-167366C3173A}" destId="{4B70B134-37C5-4B86-ABD1-D4A98A862F62}" srcOrd="2" destOrd="0" presId="urn:microsoft.com/office/officeart/2005/8/layout/orgChart1"/>
    <dgm:cxn modelId="{3B4E40DF-6FDD-4580-AC0F-64706BEC1AC5}" type="presParOf" srcId="{972C089D-3D12-4C8E-BE06-167366C3173A}" destId="{2D7B251F-E5A3-4C87-A6EF-59C05470310E}" srcOrd="3" destOrd="0" presId="urn:microsoft.com/office/officeart/2005/8/layout/orgChart1"/>
    <dgm:cxn modelId="{E7EAB49B-A612-4531-8B74-75A37F8E1A8B}" type="presParOf" srcId="{2D7B251F-E5A3-4C87-A6EF-59C05470310E}" destId="{B1089195-F22F-4D22-9B3F-11AFCD2B489F}" srcOrd="0" destOrd="0" presId="urn:microsoft.com/office/officeart/2005/8/layout/orgChart1"/>
    <dgm:cxn modelId="{DD1B732F-6E32-486C-9BC8-8BD4B07AD49A}" type="presParOf" srcId="{B1089195-F22F-4D22-9B3F-11AFCD2B489F}" destId="{FEC8967F-8668-443B-9623-2E9335DE5515}" srcOrd="0" destOrd="0" presId="urn:microsoft.com/office/officeart/2005/8/layout/orgChart1"/>
    <dgm:cxn modelId="{AED43449-D633-4F68-B4D1-1DE3A03349E9}" type="presParOf" srcId="{B1089195-F22F-4D22-9B3F-11AFCD2B489F}" destId="{358523A4-6B41-4170-9751-94E94F4E8FC8}" srcOrd="1" destOrd="0" presId="urn:microsoft.com/office/officeart/2005/8/layout/orgChart1"/>
    <dgm:cxn modelId="{F79AAE72-2A87-4E0D-A890-86B5CE2A1643}" type="presParOf" srcId="{2D7B251F-E5A3-4C87-A6EF-59C05470310E}" destId="{3DCC06A5-D844-44C5-8061-0B4615E54A5A}" srcOrd="1" destOrd="0" presId="urn:microsoft.com/office/officeart/2005/8/layout/orgChart1"/>
    <dgm:cxn modelId="{F4ADA03C-541E-4DA7-9705-97D2AE491341}" type="presParOf" srcId="{3DCC06A5-D844-44C5-8061-0B4615E54A5A}" destId="{2AE46875-87CE-4C13-AF16-1129CCE77767}" srcOrd="0" destOrd="0" presId="urn:microsoft.com/office/officeart/2005/8/layout/orgChart1"/>
    <dgm:cxn modelId="{2C55DFED-0100-4344-A09E-3976B2891A22}" type="presParOf" srcId="{3DCC06A5-D844-44C5-8061-0B4615E54A5A}" destId="{3C3D9690-CC70-48A2-A3A8-9454BAD9ADBD}" srcOrd="1" destOrd="0" presId="urn:microsoft.com/office/officeart/2005/8/layout/orgChart1"/>
    <dgm:cxn modelId="{26C39AC1-2A57-4024-9F9D-A843E7030150}" type="presParOf" srcId="{3C3D9690-CC70-48A2-A3A8-9454BAD9ADBD}" destId="{56BAB100-F63D-477C-9910-E8CF57AABAC8}" srcOrd="0" destOrd="0" presId="urn:microsoft.com/office/officeart/2005/8/layout/orgChart1"/>
    <dgm:cxn modelId="{D2B52794-562C-41A8-BD14-EBB2307EBDAD}" type="presParOf" srcId="{56BAB100-F63D-477C-9910-E8CF57AABAC8}" destId="{67E2C783-1F54-44FF-808D-5C842D2814AF}" srcOrd="0" destOrd="0" presId="urn:microsoft.com/office/officeart/2005/8/layout/orgChart1"/>
    <dgm:cxn modelId="{F7835C73-CBB1-4C14-8C1A-5B90D2A90453}" type="presParOf" srcId="{56BAB100-F63D-477C-9910-E8CF57AABAC8}" destId="{A6E31E8A-BA57-48F5-9C42-86912468968B}" srcOrd="1" destOrd="0" presId="urn:microsoft.com/office/officeart/2005/8/layout/orgChart1"/>
    <dgm:cxn modelId="{3DD2C997-5B7C-4D9C-8E83-CFA4459B71B2}" type="presParOf" srcId="{3C3D9690-CC70-48A2-A3A8-9454BAD9ADBD}" destId="{AF2AC589-6C1F-4D1B-980A-BE1AF40D9EF7}" srcOrd="1" destOrd="0" presId="urn:microsoft.com/office/officeart/2005/8/layout/orgChart1"/>
    <dgm:cxn modelId="{6C0E730C-E134-46EA-B2B1-C6196A4AFE2D}" type="presParOf" srcId="{3C3D9690-CC70-48A2-A3A8-9454BAD9ADBD}" destId="{1DC3581C-5B3A-48E7-9ED2-F0B280B614A2}" srcOrd="2" destOrd="0" presId="urn:microsoft.com/office/officeart/2005/8/layout/orgChart1"/>
    <dgm:cxn modelId="{498FDE98-375A-4D18-B455-1B5AE273E5F5}" type="presParOf" srcId="{2D7B251F-E5A3-4C87-A6EF-59C05470310E}" destId="{33D69A31-0437-4F82-B86C-4A6A0E3572C2}" srcOrd="2" destOrd="0" presId="urn:microsoft.com/office/officeart/2005/8/layout/orgChart1"/>
    <dgm:cxn modelId="{91DDD2CE-380F-4915-A6DA-F140E2B855E2}" type="presParOf" srcId="{972C089D-3D12-4C8E-BE06-167366C3173A}" destId="{150F038F-68F8-4BB7-A7D9-36053C05ED28}" srcOrd="4" destOrd="0" presId="urn:microsoft.com/office/officeart/2005/8/layout/orgChart1"/>
    <dgm:cxn modelId="{DCC56E71-FE36-46C9-91D0-AE100BED2C8C}" type="presParOf" srcId="{972C089D-3D12-4C8E-BE06-167366C3173A}" destId="{7CA5069F-80CA-4B21-A50D-46F5E9398790}" srcOrd="5" destOrd="0" presId="urn:microsoft.com/office/officeart/2005/8/layout/orgChart1"/>
    <dgm:cxn modelId="{D22095E4-1B0C-4070-8DD6-6E98CA4EB45B}" type="presParOf" srcId="{7CA5069F-80CA-4B21-A50D-46F5E9398790}" destId="{8B9BC4E7-534B-45B0-817C-8C90BC172A09}" srcOrd="0" destOrd="0" presId="urn:microsoft.com/office/officeart/2005/8/layout/orgChart1"/>
    <dgm:cxn modelId="{41A50F54-C940-429D-AFD1-C114346F2C96}" type="presParOf" srcId="{8B9BC4E7-534B-45B0-817C-8C90BC172A09}" destId="{8B11068C-AF30-45B5-879B-7DF8007F5AAA}" srcOrd="0" destOrd="0" presId="urn:microsoft.com/office/officeart/2005/8/layout/orgChart1"/>
    <dgm:cxn modelId="{CB79CEDF-90AC-46F3-ADB7-24D315A3EC37}" type="presParOf" srcId="{8B9BC4E7-534B-45B0-817C-8C90BC172A09}" destId="{7F60199F-635D-4501-987D-AC1C3CB83EFB}" srcOrd="1" destOrd="0" presId="urn:microsoft.com/office/officeart/2005/8/layout/orgChart1"/>
    <dgm:cxn modelId="{7C0823C9-7D0F-4CAC-94E1-071017719D77}" type="presParOf" srcId="{7CA5069F-80CA-4B21-A50D-46F5E9398790}" destId="{0E9E338D-90D0-4413-9962-0979965B17B2}" srcOrd="1" destOrd="0" presId="urn:microsoft.com/office/officeart/2005/8/layout/orgChart1"/>
    <dgm:cxn modelId="{8A0E0BAF-2620-4364-B2C1-D27FCB5D6C79}" type="presParOf" srcId="{0E9E338D-90D0-4413-9962-0979965B17B2}" destId="{D1B3E75B-D824-4EC2-951B-99875000C4CE}" srcOrd="0" destOrd="0" presId="urn:microsoft.com/office/officeart/2005/8/layout/orgChart1"/>
    <dgm:cxn modelId="{ADB34D55-D7B7-41B9-ACD9-2CD42DC81C14}" type="presParOf" srcId="{0E9E338D-90D0-4413-9962-0979965B17B2}" destId="{4ED6F126-EC5B-4F8B-9E48-30DA1D5C5A85}" srcOrd="1" destOrd="0" presId="urn:microsoft.com/office/officeart/2005/8/layout/orgChart1"/>
    <dgm:cxn modelId="{E4D952CA-44F9-4D6E-A129-555BABCF05D0}" type="presParOf" srcId="{4ED6F126-EC5B-4F8B-9E48-30DA1D5C5A85}" destId="{F6904871-4515-4356-A7FB-6CF893388727}" srcOrd="0" destOrd="0" presId="urn:microsoft.com/office/officeart/2005/8/layout/orgChart1"/>
    <dgm:cxn modelId="{F3E028E6-AE05-474E-A09F-0C6A86633C76}" type="presParOf" srcId="{F6904871-4515-4356-A7FB-6CF893388727}" destId="{F6D9C2AE-F6EE-4874-BF63-53CFC09D9C93}" srcOrd="0" destOrd="0" presId="urn:microsoft.com/office/officeart/2005/8/layout/orgChart1"/>
    <dgm:cxn modelId="{A30C440A-5120-4A7D-B87E-B45AF5C1760B}" type="presParOf" srcId="{F6904871-4515-4356-A7FB-6CF893388727}" destId="{A0A2D7C9-37DB-4A2D-A441-BB75D7B910F1}" srcOrd="1" destOrd="0" presId="urn:microsoft.com/office/officeart/2005/8/layout/orgChart1"/>
    <dgm:cxn modelId="{752FCB0A-A13C-4EC1-B2F3-281FD9552B93}" type="presParOf" srcId="{4ED6F126-EC5B-4F8B-9E48-30DA1D5C5A85}" destId="{82037542-38EF-47C8-81C3-95177EDA3A3D}" srcOrd="1" destOrd="0" presId="urn:microsoft.com/office/officeart/2005/8/layout/orgChart1"/>
    <dgm:cxn modelId="{2B291CAF-7C20-442A-A36E-DE9F36D76D19}" type="presParOf" srcId="{4ED6F126-EC5B-4F8B-9E48-30DA1D5C5A85}" destId="{5B9771E6-DC9A-4A35-AD33-8C866D6804BC}" srcOrd="2" destOrd="0" presId="urn:microsoft.com/office/officeart/2005/8/layout/orgChart1"/>
    <dgm:cxn modelId="{BD556DAC-26AA-45BB-841A-6058CFA9BAE4}" type="presParOf" srcId="{7CA5069F-80CA-4B21-A50D-46F5E9398790}" destId="{0586E085-899B-4BF9-BDE7-290B6932A672}" srcOrd="2" destOrd="0" presId="urn:microsoft.com/office/officeart/2005/8/layout/orgChart1"/>
    <dgm:cxn modelId="{B4F76756-CA01-4ADD-9AAE-3B33FC00426C}" type="presParOf" srcId="{17B6939B-550A-4927-9496-5C4B6887069F}" destId="{65FA5695-550C-49C8-B79C-2C94766E0D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FF49A-639B-4368-BFD4-8B76A398AB35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8440C4-E6DB-4031-BAC5-134CB38EDF1D}">
      <dgm:prSet phldrT="[Text]"/>
      <dgm:spPr/>
      <dgm:t>
        <a:bodyPr/>
        <a:lstStyle/>
        <a:p>
          <a:r>
            <a:rPr lang="en-US" b="1" dirty="0" smtClean="0"/>
            <a:t>Receive the pose of QR code from topic /visp_auto_tracker..</a:t>
          </a:r>
          <a:endParaRPr lang="en-US" b="1" dirty="0"/>
        </a:p>
      </dgm:t>
    </dgm:pt>
    <dgm:pt modelId="{B16A5008-5978-42E4-B68B-3DDACF6EA830}" type="parTrans" cxnId="{F8A1A016-DB98-45E5-A211-4DCF7DDDD812}">
      <dgm:prSet/>
      <dgm:spPr/>
      <dgm:t>
        <a:bodyPr/>
        <a:lstStyle/>
        <a:p>
          <a:endParaRPr lang="en-US"/>
        </a:p>
      </dgm:t>
    </dgm:pt>
    <dgm:pt modelId="{BB0324B3-7DA4-4D87-8B51-598826CD16A4}" type="sibTrans" cxnId="{F8A1A016-DB98-45E5-A211-4DCF7DDDD812}">
      <dgm:prSet/>
      <dgm:spPr/>
      <dgm:t>
        <a:bodyPr/>
        <a:lstStyle/>
        <a:p>
          <a:endParaRPr lang="en-US"/>
        </a:p>
      </dgm:t>
    </dgm:pt>
    <dgm:pt modelId="{EF5F5259-67B2-484E-9108-FEB47DBCD3C3}">
      <dgm:prSet phldrT="[Text]"/>
      <dgm:spPr/>
      <dgm:t>
        <a:bodyPr/>
        <a:lstStyle/>
        <a:p>
          <a:r>
            <a:rPr lang="en-US" b="1" smtClean="0"/>
            <a:t>Create QR code</a:t>
          </a:r>
          <a:endParaRPr lang="en-US" b="1" dirty="0"/>
        </a:p>
      </dgm:t>
    </dgm:pt>
    <dgm:pt modelId="{C019B929-8C7F-4457-BA59-D1102F0B8F99}" type="parTrans" cxnId="{B2971D0C-3263-444B-A521-B28E034A6E0D}">
      <dgm:prSet/>
      <dgm:spPr/>
      <dgm:t>
        <a:bodyPr/>
        <a:lstStyle/>
        <a:p>
          <a:endParaRPr lang="en-US"/>
        </a:p>
      </dgm:t>
    </dgm:pt>
    <dgm:pt modelId="{EB544625-F5F4-415E-8118-9C5FD6E6DA3B}" type="sibTrans" cxnId="{B2971D0C-3263-444B-A521-B28E034A6E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8CCC7CC-2916-4654-BA45-A29864C4AF05}">
      <dgm:prSet phldrT="[Text]"/>
      <dgm:spPr/>
      <dgm:t>
        <a:bodyPr/>
        <a:lstStyle/>
        <a:p>
          <a:r>
            <a:rPr lang="en-US" b="1" smtClean="0"/>
            <a:t>Import QR code on the map</a:t>
          </a:r>
          <a:endParaRPr lang="en-US" b="1" dirty="0"/>
        </a:p>
      </dgm:t>
    </dgm:pt>
    <dgm:pt modelId="{C8CAD6C0-225D-43BD-B403-C4FDAEEE6FBA}" type="parTrans" cxnId="{2ABC70A4-2339-4792-B170-6AB5E6382B94}">
      <dgm:prSet/>
      <dgm:spPr/>
      <dgm:t>
        <a:bodyPr/>
        <a:lstStyle/>
        <a:p>
          <a:endParaRPr lang="en-US"/>
        </a:p>
      </dgm:t>
    </dgm:pt>
    <dgm:pt modelId="{9F882DB9-12D8-4FF7-BCB1-F956655CE166}" type="sibTrans" cxnId="{2ABC70A4-2339-4792-B170-6AB5E6382B9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06C375-AC45-467D-97AF-66B30C1EF3FE}">
      <dgm:prSet phldrT="[Text]"/>
      <dgm:spPr/>
      <dgm:t>
        <a:bodyPr/>
        <a:lstStyle/>
        <a:p>
          <a:r>
            <a:rPr lang="en-US" b="1" smtClean="0"/>
            <a:t>Use library function to detect QR code from robot camera</a:t>
          </a:r>
          <a:endParaRPr lang="en-US" b="1" dirty="0"/>
        </a:p>
      </dgm:t>
    </dgm:pt>
    <dgm:pt modelId="{BA779F94-4022-4361-BA51-F599368BDBA1}" type="parTrans" cxnId="{69811716-18B6-416A-B59E-27F27D3E913C}">
      <dgm:prSet/>
      <dgm:spPr/>
      <dgm:t>
        <a:bodyPr/>
        <a:lstStyle/>
        <a:p>
          <a:endParaRPr lang="en-US"/>
        </a:p>
      </dgm:t>
    </dgm:pt>
    <dgm:pt modelId="{7539B35B-4717-4D58-B3BA-50F7ECBB9C93}" type="sibTrans" cxnId="{69811716-18B6-416A-B59E-27F27D3E913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B9F309D-FF7E-4FB8-B251-9F2F5C3B3759}">
      <dgm:prSet phldrT="[Text]"/>
      <dgm:spPr/>
      <dgm:t>
        <a:bodyPr/>
        <a:lstStyle/>
        <a:p>
          <a:r>
            <a:rPr lang="en-US" b="1" smtClean="0"/>
            <a:t>Install ROS and Gazebo on System</a:t>
          </a:r>
          <a:endParaRPr lang="en-US" b="1" dirty="0"/>
        </a:p>
      </dgm:t>
    </dgm:pt>
    <dgm:pt modelId="{F83C9EAA-4D31-437A-893D-B775E61EB7B7}" type="parTrans" cxnId="{88E6FC85-5CB2-4485-9CF9-C68FE03ABF36}">
      <dgm:prSet/>
      <dgm:spPr/>
      <dgm:t>
        <a:bodyPr/>
        <a:lstStyle/>
        <a:p>
          <a:endParaRPr lang="en-US"/>
        </a:p>
      </dgm:t>
    </dgm:pt>
    <dgm:pt modelId="{4FD1F741-89E4-41BA-BF18-5BBFD89FA774}" type="sibTrans" cxnId="{88E6FC85-5CB2-4485-9CF9-C68FE03ABF36}">
      <dgm:prSet/>
      <dgm:spPr/>
      <dgm:t>
        <a:bodyPr/>
        <a:lstStyle/>
        <a:p>
          <a:endParaRPr lang="en-US"/>
        </a:p>
      </dgm:t>
    </dgm:pt>
    <dgm:pt modelId="{B55AA405-B581-4A7C-8452-0DCBFEF6652A}">
      <dgm:prSet phldrT="[Text]"/>
      <dgm:spPr/>
      <dgm:t>
        <a:bodyPr/>
        <a:lstStyle/>
        <a:p>
          <a:r>
            <a:rPr lang="en-US" b="1" smtClean="0"/>
            <a:t>Set up the environment</a:t>
          </a:r>
          <a:endParaRPr lang="en-US" b="1" dirty="0"/>
        </a:p>
      </dgm:t>
    </dgm:pt>
    <dgm:pt modelId="{5EAFC32C-3D29-4B4B-8F8E-FE014658504F}" type="parTrans" cxnId="{BCDD6745-E18B-4567-9AF5-7203FA05CC1A}">
      <dgm:prSet/>
      <dgm:spPr/>
      <dgm:t>
        <a:bodyPr/>
        <a:lstStyle/>
        <a:p>
          <a:endParaRPr lang="en-US"/>
        </a:p>
      </dgm:t>
    </dgm:pt>
    <dgm:pt modelId="{84B95A8C-909D-44E7-B066-8866B1647303}" type="sibTrans" cxnId="{BCDD6745-E18B-4567-9AF5-7203FA05CC1A}">
      <dgm:prSet/>
      <dgm:spPr/>
      <dgm:t>
        <a:bodyPr/>
        <a:lstStyle/>
        <a:p>
          <a:endParaRPr lang="en-US"/>
        </a:p>
      </dgm:t>
    </dgm:pt>
    <dgm:pt modelId="{CD95DF34-F290-4B44-AF55-97697C735B01}">
      <dgm:prSet phldrT="[Text]"/>
      <dgm:spPr/>
      <dgm:t>
        <a:bodyPr/>
        <a:lstStyle/>
        <a:p>
          <a:r>
            <a:rPr lang="en-US" b="1" smtClean="0"/>
            <a:t>Convert pose to homogenous matrix</a:t>
          </a:r>
          <a:endParaRPr lang="en-US" b="1" dirty="0"/>
        </a:p>
      </dgm:t>
    </dgm:pt>
    <dgm:pt modelId="{8432D60C-2346-4F8D-A4A5-57DAB418CD56}" type="parTrans" cxnId="{C1D95994-09B2-4272-A977-CB2229FDE413}">
      <dgm:prSet/>
      <dgm:spPr/>
      <dgm:t>
        <a:bodyPr/>
        <a:lstStyle/>
        <a:p>
          <a:endParaRPr lang="en-US"/>
        </a:p>
      </dgm:t>
    </dgm:pt>
    <dgm:pt modelId="{1A243484-FD57-43FA-95AF-27C68CA8D3B3}" type="sibTrans" cxnId="{C1D95994-09B2-4272-A977-CB2229FDE413}">
      <dgm:prSet/>
      <dgm:spPr/>
      <dgm:t>
        <a:bodyPr/>
        <a:lstStyle/>
        <a:p>
          <a:endParaRPr lang="en-US"/>
        </a:p>
      </dgm:t>
    </dgm:pt>
    <dgm:pt modelId="{42207C94-B114-405F-BBFB-3BE3EA8FBAA8}">
      <dgm:prSet phldrT="[Text]"/>
      <dgm:spPr/>
      <dgm:t>
        <a:bodyPr/>
        <a:lstStyle/>
        <a:p>
          <a:r>
            <a:rPr lang="en-US" b="1" smtClean="0"/>
            <a:t>Get depth and update visual features</a:t>
          </a:r>
          <a:endParaRPr lang="en-US" b="1" dirty="0"/>
        </a:p>
      </dgm:t>
    </dgm:pt>
    <dgm:pt modelId="{723DD2BB-8BED-446E-A8D8-2DA1AEE95DC3}" type="parTrans" cxnId="{0DD33B8B-C407-4F8C-92DE-7A0DA1310E4E}">
      <dgm:prSet/>
      <dgm:spPr/>
      <dgm:t>
        <a:bodyPr/>
        <a:lstStyle/>
        <a:p>
          <a:endParaRPr lang="en-US"/>
        </a:p>
      </dgm:t>
    </dgm:pt>
    <dgm:pt modelId="{EA13B9B6-49DF-473C-9AF7-44720729A5DB}" type="sibTrans" cxnId="{0DD33B8B-C407-4F8C-92DE-7A0DA1310E4E}">
      <dgm:prSet/>
      <dgm:spPr/>
      <dgm:t>
        <a:bodyPr/>
        <a:lstStyle/>
        <a:p>
          <a:endParaRPr lang="en-US"/>
        </a:p>
      </dgm:t>
    </dgm:pt>
    <dgm:pt modelId="{8D047431-AD4C-4E22-8C46-B2BDAEA71F51}">
      <dgm:prSet phldrT="[Text]"/>
      <dgm:spPr/>
      <dgm:t>
        <a:bodyPr/>
        <a:lstStyle/>
        <a:p>
          <a:r>
            <a:rPr lang="en-US" b="1" smtClean="0"/>
            <a:t>Compute the control law</a:t>
          </a:r>
          <a:endParaRPr lang="en-US" b="1" dirty="0"/>
        </a:p>
      </dgm:t>
    </dgm:pt>
    <dgm:pt modelId="{FC144272-6643-4D84-BDE7-61C40E7C86CF}" type="parTrans" cxnId="{FE2E24A2-C90A-4624-AC34-8E4A4467FC56}">
      <dgm:prSet/>
      <dgm:spPr/>
      <dgm:t>
        <a:bodyPr/>
        <a:lstStyle/>
        <a:p>
          <a:endParaRPr lang="en-US"/>
        </a:p>
      </dgm:t>
    </dgm:pt>
    <dgm:pt modelId="{5D4F979A-7174-4F59-9C9E-4C2A3C7A84CC}" type="sibTrans" cxnId="{FE2E24A2-C90A-4624-AC34-8E4A4467FC56}">
      <dgm:prSet/>
      <dgm:spPr/>
      <dgm:t>
        <a:bodyPr/>
        <a:lstStyle/>
        <a:p>
          <a:endParaRPr lang="en-US"/>
        </a:p>
      </dgm:t>
    </dgm:pt>
    <dgm:pt modelId="{68B3F484-6A13-41FA-9A0E-B91453659263}">
      <dgm:prSet phldrT="[Text]"/>
      <dgm:spPr/>
      <dgm:t>
        <a:bodyPr/>
        <a:lstStyle/>
        <a:p>
          <a:r>
            <a:rPr lang="en-US" b="1" smtClean="0"/>
            <a:t>Use control law to compute velocity in mobile reference frame</a:t>
          </a:r>
          <a:endParaRPr lang="en-US" b="1" dirty="0"/>
        </a:p>
      </dgm:t>
    </dgm:pt>
    <dgm:pt modelId="{42DEAAE4-E88E-4A07-8C57-530E2866CE17}" type="parTrans" cxnId="{CCBDA7BB-4735-4C33-A158-D1C14C9BB25C}">
      <dgm:prSet/>
      <dgm:spPr/>
      <dgm:t>
        <a:bodyPr/>
        <a:lstStyle/>
        <a:p>
          <a:endParaRPr lang="en-US"/>
        </a:p>
      </dgm:t>
    </dgm:pt>
    <dgm:pt modelId="{791F1256-D28D-4317-87A8-8421376601B8}" type="sibTrans" cxnId="{CCBDA7BB-4735-4C33-A158-D1C14C9BB25C}">
      <dgm:prSet/>
      <dgm:spPr/>
      <dgm:t>
        <a:bodyPr/>
        <a:lstStyle/>
        <a:p>
          <a:endParaRPr lang="en-US"/>
        </a:p>
      </dgm:t>
    </dgm:pt>
    <dgm:pt modelId="{4F90C2CD-D31E-4438-BFDE-5E921FE33597}">
      <dgm:prSet phldrT="[Text]"/>
      <dgm:spPr/>
      <dgm:t>
        <a:bodyPr/>
        <a:lstStyle/>
        <a:p>
          <a:r>
            <a:rPr lang="en-US" b="1" smtClean="0"/>
            <a:t>Publish velocity to topic/cmd_vel</a:t>
          </a:r>
          <a:endParaRPr lang="en-US" b="1" dirty="0"/>
        </a:p>
      </dgm:t>
    </dgm:pt>
    <dgm:pt modelId="{9DC09258-65C9-40E1-8D39-15AA6B78DF49}" type="parTrans" cxnId="{F9115244-596E-4412-B665-5F43F6FC9E24}">
      <dgm:prSet/>
      <dgm:spPr/>
      <dgm:t>
        <a:bodyPr/>
        <a:lstStyle/>
        <a:p>
          <a:endParaRPr lang="en-US"/>
        </a:p>
      </dgm:t>
    </dgm:pt>
    <dgm:pt modelId="{B28C15AB-59BD-4255-B190-C7A238E8F862}" type="sibTrans" cxnId="{F9115244-596E-4412-B665-5F43F6FC9E24}">
      <dgm:prSet/>
      <dgm:spPr/>
      <dgm:t>
        <a:bodyPr/>
        <a:lstStyle/>
        <a:p>
          <a:endParaRPr lang="en-US"/>
        </a:p>
      </dgm:t>
    </dgm:pt>
    <dgm:pt modelId="{B08CE179-D7F2-46D7-B44D-5A8C2121D2E0}" type="pres">
      <dgm:prSet presAssocID="{384FF49A-639B-4368-BFD4-8B76A398AB35}" presName="diagram" presStyleCnt="0">
        <dgm:presLayoutVars>
          <dgm:dir/>
          <dgm:resizeHandles val="exact"/>
        </dgm:presLayoutVars>
      </dgm:prSet>
      <dgm:spPr/>
    </dgm:pt>
    <dgm:pt modelId="{DBE4E18A-DE0C-47BE-82B7-28B6C8D47E85}" type="pres">
      <dgm:prSet presAssocID="{1B9F309D-FF7E-4FB8-B251-9F2F5C3B3759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9274C-F156-4BF2-A28C-084EE8466ACB}" type="pres">
      <dgm:prSet presAssocID="{4FD1F741-89E4-41BA-BF18-5BBFD89FA774}" presName="sibTrans" presStyleLbl="sibTrans2D1" presStyleIdx="0" presStyleCnt="10"/>
      <dgm:spPr/>
    </dgm:pt>
    <dgm:pt modelId="{C29AA3D3-63B5-4FCD-B517-B68C1C6EB963}" type="pres">
      <dgm:prSet presAssocID="{4FD1F741-89E4-41BA-BF18-5BBFD89FA774}" presName="connectorText" presStyleLbl="sibTrans2D1" presStyleIdx="0" presStyleCnt="10"/>
      <dgm:spPr/>
    </dgm:pt>
    <dgm:pt modelId="{43008E74-4F78-4171-94E3-3B746A747ABD}" type="pres">
      <dgm:prSet presAssocID="{B55AA405-B581-4A7C-8452-0DCBFEF6652A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E088B-8D4B-4079-8D90-A2E7FA52302D}" type="pres">
      <dgm:prSet presAssocID="{84B95A8C-909D-44E7-B066-8866B1647303}" presName="sibTrans" presStyleLbl="sibTrans2D1" presStyleIdx="1" presStyleCnt="10"/>
      <dgm:spPr/>
    </dgm:pt>
    <dgm:pt modelId="{B64F47EA-830F-47EF-B5B6-EB734034F261}" type="pres">
      <dgm:prSet presAssocID="{84B95A8C-909D-44E7-B066-8866B1647303}" presName="connectorText" presStyleLbl="sibTrans2D1" presStyleIdx="1" presStyleCnt="10"/>
      <dgm:spPr/>
    </dgm:pt>
    <dgm:pt modelId="{78C081C3-778F-4CAB-A0DC-3D4C08E3FE6E}" type="pres">
      <dgm:prSet presAssocID="{EF5F5259-67B2-484E-9108-FEB47DBCD3C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397AB-994E-4CB8-AA58-8BD371286C0D}" type="pres">
      <dgm:prSet presAssocID="{EB544625-F5F4-415E-8118-9C5FD6E6DA3B}" presName="sibTrans" presStyleLbl="sibTrans2D1" presStyleIdx="2" presStyleCnt="10"/>
      <dgm:spPr/>
    </dgm:pt>
    <dgm:pt modelId="{841E4A15-92BF-46AE-9ACB-96BF3BFF2268}" type="pres">
      <dgm:prSet presAssocID="{EB544625-F5F4-415E-8118-9C5FD6E6DA3B}" presName="connectorText" presStyleLbl="sibTrans2D1" presStyleIdx="2" presStyleCnt="10"/>
      <dgm:spPr/>
    </dgm:pt>
    <dgm:pt modelId="{9005ED34-3658-419C-A5EB-71EC6EFC297F}" type="pres">
      <dgm:prSet presAssocID="{98CCC7CC-2916-4654-BA45-A29864C4AF05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5701C-9DCE-4628-9D9B-1ED374E8B193}" type="pres">
      <dgm:prSet presAssocID="{9F882DB9-12D8-4FF7-BCB1-F956655CE166}" presName="sibTrans" presStyleLbl="sibTrans2D1" presStyleIdx="3" presStyleCnt="10"/>
      <dgm:spPr/>
    </dgm:pt>
    <dgm:pt modelId="{B53E93FB-F2EB-4FC0-9678-4420BA62A8DF}" type="pres">
      <dgm:prSet presAssocID="{9F882DB9-12D8-4FF7-BCB1-F956655CE166}" presName="connectorText" presStyleLbl="sibTrans2D1" presStyleIdx="3" presStyleCnt="10"/>
      <dgm:spPr/>
    </dgm:pt>
    <dgm:pt modelId="{D2359510-B8AF-40DE-8574-F638939582CC}" type="pres">
      <dgm:prSet presAssocID="{B006C375-AC45-467D-97AF-66B30C1EF3FE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6D975-6950-4DB8-B8E1-B2D952E3E975}" type="pres">
      <dgm:prSet presAssocID="{7539B35B-4717-4D58-B3BA-50F7ECBB9C93}" presName="sibTrans" presStyleLbl="sibTrans2D1" presStyleIdx="4" presStyleCnt="10"/>
      <dgm:spPr/>
    </dgm:pt>
    <dgm:pt modelId="{C7AF4D33-0E25-4799-AC0B-0247C96B9F24}" type="pres">
      <dgm:prSet presAssocID="{7539B35B-4717-4D58-B3BA-50F7ECBB9C93}" presName="connectorText" presStyleLbl="sibTrans2D1" presStyleIdx="4" presStyleCnt="10"/>
      <dgm:spPr/>
    </dgm:pt>
    <dgm:pt modelId="{0D4FDC24-A7C8-4130-9EA0-6E1029822C29}" type="pres">
      <dgm:prSet presAssocID="{C48440C4-E6DB-4031-BAC5-134CB38EDF1D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3C857-E36C-40BE-A964-0CB5DEC2D2B2}" type="pres">
      <dgm:prSet presAssocID="{BB0324B3-7DA4-4D87-8B51-598826CD16A4}" presName="sibTrans" presStyleLbl="sibTrans2D1" presStyleIdx="5" presStyleCnt="10"/>
      <dgm:spPr/>
    </dgm:pt>
    <dgm:pt modelId="{4AA86A11-576E-4628-ACBA-4F2E2F815197}" type="pres">
      <dgm:prSet presAssocID="{BB0324B3-7DA4-4D87-8B51-598826CD16A4}" presName="connectorText" presStyleLbl="sibTrans2D1" presStyleIdx="5" presStyleCnt="10"/>
      <dgm:spPr/>
    </dgm:pt>
    <dgm:pt modelId="{76CA65A3-6274-4C62-96B5-09C29FC45830}" type="pres">
      <dgm:prSet presAssocID="{CD95DF34-F290-4B44-AF55-97697C735B01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E39A3-D211-4FE4-AB6E-445F6F617D4C}" type="pres">
      <dgm:prSet presAssocID="{1A243484-FD57-43FA-95AF-27C68CA8D3B3}" presName="sibTrans" presStyleLbl="sibTrans2D1" presStyleIdx="6" presStyleCnt="10"/>
      <dgm:spPr/>
    </dgm:pt>
    <dgm:pt modelId="{03D0FF56-D024-4C07-A1A3-D7F6E6D60736}" type="pres">
      <dgm:prSet presAssocID="{1A243484-FD57-43FA-95AF-27C68CA8D3B3}" presName="connectorText" presStyleLbl="sibTrans2D1" presStyleIdx="6" presStyleCnt="10"/>
      <dgm:spPr/>
    </dgm:pt>
    <dgm:pt modelId="{5C6DC4B5-4310-4241-AB35-82F135D78953}" type="pres">
      <dgm:prSet presAssocID="{42207C94-B114-405F-BBFB-3BE3EA8FBAA8}" presName="node" presStyleLbl="node1" presStyleIdx="7" presStyleCnt="11">
        <dgm:presLayoutVars>
          <dgm:bulletEnabled val="1"/>
        </dgm:presLayoutVars>
      </dgm:prSet>
      <dgm:spPr/>
    </dgm:pt>
    <dgm:pt modelId="{26B813B4-7440-440E-999A-E414ECF50324}" type="pres">
      <dgm:prSet presAssocID="{EA13B9B6-49DF-473C-9AF7-44720729A5DB}" presName="sibTrans" presStyleLbl="sibTrans2D1" presStyleIdx="7" presStyleCnt="10"/>
      <dgm:spPr/>
    </dgm:pt>
    <dgm:pt modelId="{9068AB39-55D6-48F3-9579-790EAA406539}" type="pres">
      <dgm:prSet presAssocID="{EA13B9B6-49DF-473C-9AF7-44720729A5DB}" presName="connectorText" presStyleLbl="sibTrans2D1" presStyleIdx="7" presStyleCnt="10"/>
      <dgm:spPr/>
    </dgm:pt>
    <dgm:pt modelId="{E7F00F91-1282-423B-974B-00796BB7ABE2}" type="pres">
      <dgm:prSet presAssocID="{8D047431-AD4C-4E22-8C46-B2BDAEA71F5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B17D3-642F-45E2-86FD-C88D9EFA1354}" type="pres">
      <dgm:prSet presAssocID="{5D4F979A-7174-4F59-9C9E-4C2A3C7A84CC}" presName="sibTrans" presStyleLbl="sibTrans2D1" presStyleIdx="8" presStyleCnt="10"/>
      <dgm:spPr/>
    </dgm:pt>
    <dgm:pt modelId="{A7A66C90-CD90-4C91-A8F8-A58E5EDDB62F}" type="pres">
      <dgm:prSet presAssocID="{5D4F979A-7174-4F59-9C9E-4C2A3C7A84CC}" presName="connectorText" presStyleLbl="sibTrans2D1" presStyleIdx="8" presStyleCnt="10"/>
      <dgm:spPr/>
    </dgm:pt>
    <dgm:pt modelId="{AB7CA55B-81C0-466E-9F45-9598C77FE1CB}" type="pres">
      <dgm:prSet presAssocID="{68B3F484-6A13-41FA-9A0E-B91453659263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7E887-82D3-46C1-96A5-A0F96FB2143B}" type="pres">
      <dgm:prSet presAssocID="{791F1256-D28D-4317-87A8-8421376601B8}" presName="sibTrans" presStyleLbl="sibTrans2D1" presStyleIdx="9" presStyleCnt="10"/>
      <dgm:spPr/>
    </dgm:pt>
    <dgm:pt modelId="{DAEFB2A0-0927-4504-97B5-1E94FC5FCDB7}" type="pres">
      <dgm:prSet presAssocID="{791F1256-D28D-4317-87A8-8421376601B8}" presName="connectorText" presStyleLbl="sibTrans2D1" presStyleIdx="9" presStyleCnt="10"/>
      <dgm:spPr/>
    </dgm:pt>
    <dgm:pt modelId="{BB696454-75EA-49F3-80E0-95D3AFD76FFC}" type="pres">
      <dgm:prSet presAssocID="{4F90C2CD-D31E-4438-BFDE-5E921FE3359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A297430-B900-41D7-966E-FC5B69349DE5}" type="presOf" srcId="{9F882DB9-12D8-4FF7-BCB1-F956655CE166}" destId="{B3F5701C-9DCE-4628-9D9B-1ED374E8B193}" srcOrd="0" destOrd="0" presId="urn:microsoft.com/office/officeart/2005/8/layout/process5"/>
    <dgm:cxn modelId="{93A3AD8F-841E-49C5-9FBA-A9C3EF824E69}" type="presOf" srcId="{BB0324B3-7DA4-4D87-8B51-598826CD16A4}" destId="{C3A3C857-E36C-40BE-A964-0CB5DEC2D2B2}" srcOrd="0" destOrd="0" presId="urn:microsoft.com/office/officeart/2005/8/layout/process5"/>
    <dgm:cxn modelId="{2ABC70A4-2339-4792-B170-6AB5E6382B94}" srcId="{384FF49A-639B-4368-BFD4-8B76A398AB35}" destId="{98CCC7CC-2916-4654-BA45-A29864C4AF05}" srcOrd="3" destOrd="0" parTransId="{C8CAD6C0-225D-43BD-B403-C4FDAEEE6FBA}" sibTransId="{9F882DB9-12D8-4FF7-BCB1-F956655CE166}"/>
    <dgm:cxn modelId="{DB0525F7-89CC-4CF6-84B0-C29D3C904671}" type="presOf" srcId="{4F90C2CD-D31E-4438-BFDE-5E921FE33597}" destId="{BB696454-75EA-49F3-80E0-95D3AFD76FFC}" srcOrd="0" destOrd="0" presId="urn:microsoft.com/office/officeart/2005/8/layout/process5"/>
    <dgm:cxn modelId="{CFFA7213-CB33-4676-899E-677686E63405}" type="presOf" srcId="{5D4F979A-7174-4F59-9C9E-4C2A3C7A84CC}" destId="{C70B17D3-642F-45E2-86FD-C88D9EFA1354}" srcOrd="0" destOrd="0" presId="urn:microsoft.com/office/officeart/2005/8/layout/process5"/>
    <dgm:cxn modelId="{F8A1A016-DB98-45E5-A211-4DCF7DDDD812}" srcId="{384FF49A-639B-4368-BFD4-8B76A398AB35}" destId="{C48440C4-E6DB-4031-BAC5-134CB38EDF1D}" srcOrd="5" destOrd="0" parTransId="{B16A5008-5978-42E4-B68B-3DDACF6EA830}" sibTransId="{BB0324B3-7DA4-4D87-8B51-598826CD16A4}"/>
    <dgm:cxn modelId="{90FED002-B093-46A6-AE08-FFEE5F6625ED}" type="presOf" srcId="{EA13B9B6-49DF-473C-9AF7-44720729A5DB}" destId="{26B813B4-7440-440E-999A-E414ECF50324}" srcOrd="0" destOrd="0" presId="urn:microsoft.com/office/officeart/2005/8/layout/process5"/>
    <dgm:cxn modelId="{F9115244-596E-4412-B665-5F43F6FC9E24}" srcId="{384FF49A-639B-4368-BFD4-8B76A398AB35}" destId="{4F90C2CD-D31E-4438-BFDE-5E921FE33597}" srcOrd="10" destOrd="0" parTransId="{9DC09258-65C9-40E1-8D39-15AA6B78DF49}" sibTransId="{B28C15AB-59BD-4255-B190-C7A238E8F862}"/>
    <dgm:cxn modelId="{308DE118-2457-4A9B-ACDF-B9F6FE7ADC89}" type="presOf" srcId="{5D4F979A-7174-4F59-9C9E-4C2A3C7A84CC}" destId="{A7A66C90-CD90-4C91-A8F8-A58E5EDDB62F}" srcOrd="1" destOrd="0" presId="urn:microsoft.com/office/officeart/2005/8/layout/process5"/>
    <dgm:cxn modelId="{8DEE6A7B-FE9C-4C9A-A611-CB8FE6437A84}" type="presOf" srcId="{1A243484-FD57-43FA-95AF-27C68CA8D3B3}" destId="{03D0FF56-D024-4C07-A1A3-D7F6E6D60736}" srcOrd="1" destOrd="0" presId="urn:microsoft.com/office/officeart/2005/8/layout/process5"/>
    <dgm:cxn modelId="{5F93B9F6-CF00-4BEA-B19A-39160A1C31B7}" type="presOf" srcId="{68B3F484-6A13-41FA-9A0E-B91453659263}" destId="{AB7CA55B-81C0-466E-9F45-9598C77FE1CB}" srcOrd="0" destOrd="0" presId="urn:microsoft.com/office/officeart/2005/8/layout/process5"/>
    <dgm:cxn modelId="{355BF43C-9CBE-4FD9-906E-9CA0787ED44F}" type="presOf" srcId="{84B95A8C-909D-44E7-B066-8866B1647303}" destId="{B64F47EA-830F-47EF-B5B6-EB734034F261}" srcOrd="1" destOrd="0" presId="urn:microsoft.com/office/officeart/2005/8/layout/process5"/>
    <dgm:cxn modelId="{E0B29469-0177-4556-91EF-A86C1E6DF07A}" type="presOf" srcId="{C48440C4-E6DB-4031-BAC5-134CB38EDF1D}" destId="{0D4FDC24-A7C8-4130-9EA0-6E1029822C29}" srcOrd="0" destOrd="0" presId="urn:microsoft.com/office/officeart/2005/8/layout/process5"/>
    <dgm:cxn modelId="{B327187F-C1AC-4D96-812C-A239C6726848}" type="presOf" srcId="{EB544625-F5F4-415E-8118-9C5FD6E6DA3B}" destId="{841E4A15-92BF-46AE-9ACB-96BF3BFF2268}" srcOrd="1" destOrd="0" presId="urn:microsoft.com/office/officeart/2005/8/layout/process5"/>
    <dgm:cxn modelId="{C94D5115-8DC7-45D2-99FF-70CACF47C05F}" type="presOf" srcId="{B55AA405-B581-4A7C-8452-0DCBFEF6652A}" destId="{43008E74-4F78-4171-94E3-3B746A747ABD}" srcOrd="0" destOrd="0" presId="urn:microsoft.com/office/officeart/2005/8/layout/process5"/>
    <dgm:cxn modelId="{88AFD291-9138-4E45-8F9A-C27DB8F25BD9}" type="presOf" srcId="{98CCC7CC-2916-4654-BA45-A29864C4AF05}" destId="{9005ED34-3658-419C-A5EB-71EC6EFC297F}" srcOrd="0" destOrd="0" presId="urn:microsoft.com/office/officeart/2005/8/layout/process5"/>
    <dgm:cxn modelId="{CCBDA7BB-4735-4C33-A158-D1C14C9BB25C}" srcId="{384FF49A-639B-4368-BFD4-8B76A398AB35}" destId="{68B3F484-6A13-41FA-9A0E-B91453659263}" srcOrd="9" destOrd="0" parTransId="{42DEAAE4-E88E-4A07-8C57-530E2866CE17}" sibTransId="{791F1256-D28D-4317-87A8-8421376601B8}"/>
    <dgm:cxn modelId="{5D9BD550-11C9-403A-BBB0-B609C8FB8D42}" type="presOf" srcId="{EF5F5259-67B2-484E-9108-FEB47DBCD3C3}" destId="{78C081C3-778F-4CAB-A0DC-3D4C08E3FE6E}" srcOrd="0" destOrd="0" presId="urn:microsoft.com/office/officeart/2005/8/layout/process5"/>
    <dgm:cxn modelId="{D881B7FE-82ED-405E-BC25-9B1FCE06C623}" type="presOf" srcId="{7539B35B-4717-4D58-B3BA-50F7ECBB9C93}" destId="{6C36D975-6950-4DB8-B8E1-B2D952E3E975}" srcOrd="0" destOrd="0" presId="urn:microsoft.com/office/officeart/2005/8/layout/process5"/>
    <dgm:cxn modelId="{B590C1ED-7C11-4B7C-94D2-AD402464DAC5}" type="presOf" srcId="{84B95A8C-909D-44E7-B066-8866B1647303}" destId="{F4AE088B-8D4B-4079-8D90-A2E7FA52302D}" srcOrd="0" destOrd="0" presId="urn:microsoft.com/office/officeart/2005/8/layout/process5"/>
    <dgm:cxn modelId="{024FA525-4AFB-4202-8B1F-43CCC6FAD79A}" type="presOf" srcId="{1B9F309D-FF7E-4FB8-B251-9F2F5C3B3759}" destId="{DBE4E18A-DE0C-47BE-82B7-28B6C8D47E85}" srcOrd="0" destOrd="0" presId="urn:microsoft.com/office/officeart/2005/8/layout/process5"/>
    <dgm:cxn modelId="{284EC80A-8CE1-4787-AB57-0713E525CD85}" type="presOf" srcId="{791F1256-D28D-4317-87A8-8421376601B8}" destId="{9EB7E887-82D3-46C1-96A5-A0F96FB2143B}" srcOrd="0" destOrd="0" presId="urn:microsoft.com/office/officeart/2005/8/layout/process5"/>
    <dgm:cxn modelId="{BCDD6745-E18B-4567-9AF5-7203FA05CC1A}" srcId="{384FF49A-639B-4368-BFD4-8B76A398AB35}" destId="{B55AA405-B581-4A7C-8452-0DCBFEF6652A}" srcOrd="1" destOrd="0" parTransId="{5EAFC32C-3D29-4B4B-8F8E-FE014658504F}" sibTransId="{84B95A8C-909D-44E7-B066-8866B1647303}"/>
    <dgm:cxn modelId="{59F5D640-9907-4D87-AA50-9568ED30E930}" type="presOf" srcId="{B006C375-AC45-467D-97AF-66B30C1EF3FE}" destId="{D2359510-B8AF-40DE-8574-F638939582CC}" srcOrd="0" destOrd="0" presId="urn:microsoft.com/office/officeart/2005/8/layout/process5"/>
    <dgm:cxn modelId="{F98B3D4E-0144-42FC-8362-239889FC60AD}" type="presOf" srcId="{4FD1F741-89E4-41BA-BF18-5BBFD89FA774}" destId="{A899274C-F156-4BF2-A28C-084EE8466ACB}" srcOrd="0" destOrd="0" presId="urn:microsoft.com/office/officeart/2005/8/layout/process5"/>
    <dgm:cxn modelId="{88E6FC85-5CB2-4485-9CF9-C68FE03ABF36}" srcId="{384FF49A-639B-4368-BFD4-8B76A398AB35}" destId="{1B9F309D-FF7E-4FB8-B251-9F2F5C3B3759}" srcOrd="0" destOrd="0" parTransId="{F83C9EAA-4D31-437A-893D-B775E61EB7B7}" sibTransId="{4FD1F741-89E4-41BA-BF18-5BBFD89FA774}"/>
    <dgm:cxn modelId="{0DD33B8B-C407-4F8C-92DE-7A0DA1310E4E}" srcId="{384FF49A-639B-4368-BFD4-8B76A398AB35}" destId="{42207C94-B114-405F-BBFB-3BE3EA8FBAA8}" srcOrd="7" destOrd="0" parTransId="{723DD2BB-8BED-446E-A8D8-2DA1AEE95DC3}" sibTransId="{EA13B9B6-49DF-473C-9AF7-44720729A5DB}"/>
    <dgm:cxn modelId="{79A50C94-44A7-4589-A247-92C861F8B111}" type="presOf" srcId="{384FF49A-639B-4368-BFD4-8B76A398AB35}" destId="{B08CE179-D7F2-46D7-B44D-5A8C2121D2E0}" srcOrd="0" destOrd="0" presId="urn:microsoft.com/office/officeart/2005/8/layout/process5"/>
    <dgm:cxn modelId="{61757B95-F717-42CF-83F4-8772405D2B2D}" type="presOf" srcId="{42207C94-B114-405F-BBFB-3BE3EA8FBAA8}" destId="{5C6DC4B5-4310-4241-AB35-82F135D78953}" srcOrd="0" destOrd="0" presId="urn:microsoft.com/office/officeart/2005/8/layout/process5"/>
    <dgm:cxn modelId="{FDDF2166-CD61-4302-9E77-D4369D3C2E6B}" type="presOf" srcId="{BB0324B3-7DA4-4D87-8B51-598826CD16A4}" destId="{4AA86A11-576E-4628-ACBA-4F2E2F815197}" srcOrd="1" destOrd="0" presId="urn:microsoft.com/office/officeart/2005/8/layout/process5"/>
    <dgm:cxn modelId="{B2971D0C-3263-444B-A521-B28E034A6E0D}" srcId="{384FF49A-639B-4368-BFD4-8B76A398AB35}" destId="{EF5F5259-67B2-484E-9108-FEB47DBCD3C3}" srcOrd="2" destOrd="0" parTransId="{C019B929-8C7F-4457-BA59-D1102F0B8F99}" sibTransId="{EB544625-F5F4-415E-8118-9C5FD6E6DA3B}"/>
    <dgm:cxn modelId="{5F4774C0-2592-4694-9D33-89B71600C6B0}" type="presOf" srcId="{9F882DB9-12D8-4FF7-BCB1-F956655CE166}" destId="{B53E93FB-F2EB-4FC0-9678-4420BA62A8DF}" srcOrd="1" destOrd="0" presId="urn:microsoft.com/office/officeart/2005/8/layout/process5"/>
    <dgm:cxn modelId="{F7E87D9E-0FAB-43D4-B66E-88887DB8255D}" type="presOf" srcId="{8D047431-AD4C-4E22-8C46-B2BDAEA71F51}" destId="{E7F00F91-1282-423B-974B-00796BB7ABE2}" srcOrd="0" destOrd="0" presId="urn:microsoft.com/office/officeart/2005/8/layout/process5"/>
    <dgm:cxn modelId="{C1D95994-09B2-4272-A977-CB2229FDE413}" srcId="{384FF49A-639B-4368-BFD4-8B76A398AB35}" destId="{CD95DF34-F290-4B44-AF55-97697C735B01}" srcOrd="6" destOrd="0" parTransId="{8432D60C-2346-4F8D-A4A5-57DAB418CD56}" sibTransId="{1A243484-FD57-43FA-95AF-27C68CA8D3B3}"/>
    <dgm:cxn modelId="{617BDF02-66C5-4D28-9937-D2DB9369B587}" type="presOf" srcId="{4FD1F741-89E4-41BA-BF18-5BBFD89FA774}" destId="{C29AA3D3-63B5-4FCD-B517-B68C1C6EB963}" srcOrd="1" destOrd="0" presId="urn:microsoft.com/office/officeart/2005/8/layout/process5"/>
    <dgm:cxn modelId="{269E670C-7879-4BC1-B699-274464DE1720}" type="presOf" srcId="{EA13B9B6-49DF-473C-9AF7-44720729A5DB}" destId="{9068AB39-55D6-48F3-9579-790EAA406539}" srcOrd="1" destOrd="0" presId="urn:microsoft.com/office/officeart/2005/8/layout/process5"/>
    <dgm:cxn modelId="{FAB39FE1-C346-4CF0-A890-CC0A86E1A26B}" type="presOf" srcId="{CD95DF34-F290-4B44-AF55-97697C735B01}" destId="{76CA65A3-6274-4C62-96B5-09C29FC45830}" srcOrd="0" destOrd="0" presId="urn:microsoft.com/office/officeart/2005/8/layout/process5"/>
    <dgm:cxn modelId="{978ACAFC-2F17-46DF-896D-DC292DB8FBCE}" type="presOf" srcId="{7539B35B-4717-4D58-B3BA-50F7ECBB9C93}" destId="{C7AF4D33-0E25-4799-AC0B-0247C96B9F24}" srcOrd="1" destOrd="0" presId="urn:microsoft.com/office/officeart/2005/8/layout/process5"/>
    <dgm:cxn modelId="{AD182745-691E-4FD3-869F-3B2FB173DA74}" type="presOf" srcId="{791F1256-D28D-4317-87A8-8421376601B8}" destId="{DAEFB2A0-0927-4504-97B5-1E94FC5FCDB7}" srcOrd="1" destOrd="0" presId="urn:microsoft.com/office/officeart/2005/8/layout/process5"/>
    <dgm:cxn modelId="{1E00A6D2-79C1-453B-8BE5-E708AD7514B7}" type="presOf" srcId="{EB544625-F5F4-415E-8118-9C5FD6E6DA3B}" destId="{D86397AB-994E-4CB8-AA58-8BD371286C0D}" srcOrd="0" destOrd="0" presId="urn:microsoft.com/office/officeart/2005/8/layout/process5"/>
    <dgm:cxn modelId="{9A175364-D637-4980-8FD3-276D6797A554}" type="presOf" srcId="{1A243484-FD57-43FA-95AF-27C68CA8D3B3}" destId="{D29E39A3-D211-4FE4-AB6E-445F6F617D4C}" srcOrd="0" destOrd="0" presId="urn:microsoft.com/office/officeart/2005/8/layout/process5"/>
    <dgm:cxn modelId="{69811716-18B6-416A-B59E-27F27D3E913C}" srcId="{384FF49A-639B-4368-BFD4-8B76A398AB35}" destId="{B006C375-AC45-467D-97AF-66B30C1EF3FE}" srcOrd="4" destOrd="0" parTransId="{BA779F94-4022-4361-BA51-F599368BDBA1}" sibTransId="{7539B35B-4717-4D58-B3BA-50F7ECBB9C93}"/>
    <dgm:cxn modelId="{FE2E24A2-C90A-4624-AC34-8E4A4467FC56}" srcId="{384FF49A-639B-4368-BFD4-8B76A398AB35}" destId="{8D047431-AD4C-4E22-8C46-B2BDAEA71F51}" srcOrd="8" destOrd="0" parTransId="{FC144272-6643-4D84-BDE7-61C40E7C86CF}" sibTransId="{5D4F979A-7174-4F59-9C9E-4C2A3C7A84CC}"/>
    <dgm:cxn modelId="{6466400B-7FFE-4252-8A80-586F33EA0F39}" type="presParOf" srcId="{B08CE179-D7F2-46D7-B44D-5A8C2121D2E0}" destId="{DBE4E18A-DE0C-47BE-82B7-28B6C8D47E85}" srcOrd="0" destOrd="0" presId="urn:microsoft.com/office/officeart/2005/8/layout/process5"/>
    <dgm:cxn modelId="{A24E9698-2421-43FC-B520-B77A47BAD115}" type="presParOf" srcId="{B08CE179-D7F2-46D7-B44D-5A8C2121D2E0}" destId="{A899274C-F156-4BF2-A28C-084EE8466ACB}" srcOrd="1" destOrd="0" presId="urn:microsoft.com/office/officeart/2005/8/layout/process5"/>
    <dgm:cxn modelId="{9327954E-7357-4619-BCA8-918495ED9B9C}" type="presParOf" srcId="{A899274C-F156-4BF2-A28C-084EE8466ACB}" destId="{C29AA3D3-63B5-4FCD-B517-B68C1C6EB963}" srcOrd="0" destOrd="0" presId="urn:microsoft.com/office/officeart/2005/8/layout/process5"/>
    <dgm:cxn modelId="{3CB374FE-927F-4DE3-B3F1-29540AB35ADF}" type="presParOf" srcId="{B08CE179-D7F2-46D7-B44D-5A8C2121D2E0}" destId="{43008E74-4F78-4171-94E3-3B746A747ABD}" srcOrd="2" destOrd="0" presId="urn:microsoft.com/office/officeart/2005/8/layout/process5"/>
    <dgm:cxn modelId="{CCCC8442-0525-4214-AC36-BA4A8F224F72}" type="presParOf" srcId="{B08CE179-D7F2-46D7-B44D-5A8C2121D2E0}" destId="{F4AE088B-8D4B-4079-8D90-A2E7FA52302D}" srcOrd="3" destOrd="0" presId="urn:microsoft.com/office/officeart/2005/8/layout/process5"/>
    <dgm:cxn modelId="{DCE99396-1DDE-43D1-80C1-3FC134A21B87}" type="presParOf" srcId="{F4AE088B-8D4B-4079-8D90-A2E7FA52302D}" destId="{B64F47EA-830F-47EF-B5B6-EB734034F261}" srcOrd="0" destOrd="0" presId="urn:microsoft.com/office/officeart/2005/8/layout/process5"/>
    <dgm:cxn modelId="{E0143BE8-C605-46DE-BA6B-61681131A25A}" type="presParOf" srcId="{B08CE179-D7F2-46D7-B44D-5A8C2121D2E0}" destId="{78C081C3-778F-4CAB-A0DC-3D4C08E3FE6E}" srcOrd="4" destOrd="0" presId="urn:microsoft.com/office/officeart/2005/8/layout/process5"/>
    <dgm:cxn modelId="{DE4A7BAE-27B7-4FE7-B89D-B8031AA6F3E9}" type="presParOf" srcId="{B08CE179-D7F2-46D7-B44D-5A8C2121D2E0}" destId="{D86397AB-994E-4CB8-AA58-8BD371286C0D}" srcOrd="5" destOrd="0" presId="urn:microsoft.com/office/officeart/2005/8/layout/process5"/>
    <dgm:cxn modelId="{18AC2F5E-5032-42C5-8C9B-1AF8671713A2}" type="presParOf" srcId="{D86397AB-994E-4CB8-AA58-8BD371286C0D}" destId="{841E4A15-92BF-46AE-9ACB-96BF3BFF2268}" srcOrd="0" destOrd="0" presId="urn:microsoft.com/office/officeart/2005/8/layout/process5"/>
    <dgm:cxn modelId="{32CCE9B0-AA00-48AB-9B07-75BBE858A5B5}" type="presParOf" srcId="{B08CE179-D7F2-46D7-B44D-5A8C2121D2E0}" destId="{9005ED34-3658-419C-A5EB-71EC6EFC297F}" srcOrd="6" destOrd="0" presId="urn:microsoft.com/office/officeart/2005/8/layout/process5"/>
    <dgm:cxn modelId="{15CE2422-FA01-4BB8-863B-EB55C702FA5D}" type="presParOf" srcId="{B08CE179-D7F2-46D7-B44D-5A8C2121D2E0}" destId="{B3F5701C-9DCE-4628-9D9B-1ED374E8B193}" srcOrd="7" destOrd="0" presId="urn:microsoft.com/office/officeart/2005/8/layout/process5"/>
    <dgm:cxn modelId="{8A4D193E-87D2-4C3E-AD3F-A2F23BBEAA76}" type="presParOf" srcId="{B3F5701C-9DCE-4628-9D9B-1ED374E8B193}" destId="{B53E93FB-F2EB-4FC0-9678-4420BA62A8DF}" srcOrd="0" destOrd="0" presId="urn:microsoft.com/office/officeart/2005/8/layout/process5"/>
    <dgm:cxn modelId="{61F2CD3B-9C95-4545-B169-CFE49477E93E}" type="presParOf" srcId="{B08CE179-D7F2-46D7-B44D-5A8C2121D2E0}" destId="{D2359510-B8AF-40DE-8574-F638939582CC}" srcOrd="8" destOrd="0" presId="urn:microsoft.com/office/officeart/2005/8/layout/process5"/>
    <dgm:cxn modelId="{7845FB01-0E44-4C21-BE7E-8798EEE3CA98}" type="presParOf" srcId="{B08CE179-D7F2-46D7-B44D-5A8C2121D2E0}" destId="{6C36D975-6950-4DB8-B8E1-B2D952E3E975}" srcOrd="9" destOrd="0" presId="urn:microsoft.com/office/officeart/2005/8/layout/process5"/>
    <dgm:cxn modelId="{7B31ECF1-FF52-4FB9-9D59-C9BD6D5C185E}" type="presParOf" srcId="{6C36D975-6950-4DB8-B8E1-B2D952E3E975}" destId="{C7AF4D33-0E25-4799-AC0B-0247C96B9F24}" srcOrd="0" destOrd="0" presId="urn:microsoft.com/office/officeart/2005/8/layout/process5"/>
    <dgm:cxn modelId="{5996D9D6-741C-4118-9F7C-B96D266968E0}" type="presParOf" srcId="{B08CE179-D7F2-46D7-B44D-5A8C2121D2E0}" destId="{0D4FDC24-A7C8-4130-9EA0-6E1029822C29}" srcOrd="10" destOrd="0" presId="urn:microsoft.com/office/officeart/2005/8/layout/process5"/>
    <dgm:cxn modelId="{A3E2BD25-FA34-49E4-A90A-886E9FA4B52A}" type="presParOf" srcId="{B08CE179-D7F2-46D7-B44D-5A8C2121D2E0}" destId="{C3A3C857-E36C-40BE-A964-0CB5DEC2D2B2}" srcOrd="11" destOrd="0" presId="urn:microsoft.com/office/officeart/2005/8/layout/process5"/>
    <dgm:cxn modelId="{64628456-F904-4091-876D-5C0D9CD6417D}" type="presParOf" srcId="{C3A3C857-E36C-40BE-A964-0CB5DEC2D2B2}" destId="{4AA86A11-576E-4628-ACBA-4F2E2F815197}" srcOrd="0" destOrd="0" presId="urn:microsoft.com/office/officeart/2005/8/layout/process5"/>
    <dgm:cxn modelId="{C8BEE5E4-5BE5-49B2-9B36-DEEFF8A0A83B}" type="presParOf" srcId="{B08CE179-D7F2-46D7-B44D-5A8C2121D2E0}" destId="{76CA65A3-6274-4C62-96B5-09C29FC45830}" srcOrd="12" destOrd="0" presId="urn:microsoft.com/office/officeart/2005/8/layout/process5"/>
    <dgm:cxn modelId="{1C6C6555-ED22-4652-8FE3-661FA9279344}" type="presParOf" srcId="{B08CE179-D7F2-46D7-B44D-5A8C2121D2E0}" destId="{D29E39A3-D211-4FE4-AB6E-445F6F617D4C}" srcOrd="13" destOrd="0" presId="urn:microsoft.com/office/officeart/2005/8/layout/process5"/>
    <dgm:cxn modelId="{A81394B4-6B66-459F-99B0-740F1D219E9E}" type="presParOf" srcId="{D29E39A3-D211-4FE4-AB6E-445F6F617D4C}" destId="{03D0FF56-D024-4C07-A1A3-D7F6E6D60736}" srcOrd="0" destOrd="0" presId="urn:microsoft.com/office/officeart/2005/8/layout/process5"/>
    <dgm:cxn modelId="{3DDC04A4-61A1-4C8E-BACC-D8ACEFBB03D9}" type="presParOf" srcId="{B08CE179-D7F2-46D7-B44D-5A8C2121D2E0}" destId="{5C6DC4B5-4310-4241-AB35-82F135D78953}" srcOrd="14" destOrd="0" presId="urn:microsoft.com/office/officeart/2005/8/layout/process5"/>
    <dgm:cxn modelId="{4C7F9074-552C-4649-A14C-4B738C50FFB6}" type="presParOf" srcId="{B08CE179-D7F2-46D7-B44D-5A8C2121D2E0}" destId="{26B813B4-7440-440E-999A-E414ECF50324}" srcOrd="15" destOrd="0" presId="urn:microsoft.com/office/officeart/2005/8/layout/process5"/>
    <dgm:cxn modelId="{6F7D89E9-38EC-4C3E-A386-54863CAA01AA}" type="presParOf" srcId="{26B813B4-7440-440E-999A-E414ECF50324}" destId="{9068AB39-55D6-48F3-9579-790EAA406539}" srcOrd="0" destOrd="0" presId="urn:microsoft.com/office/officeart/2005/8/layout/process5"/>
    <dgm:cxn modelId="{579CE13B-5081-4277-AE1D-FFF2DD2BBB1B}" type="presParOf" srcId="{B08CE179-D7F2-46D7-B44D-5A8C2121D2E0}" destId="{E7F00F91-1282-423B-974B-00796BB7ABE2}" srcOrd="16" destOrd="0" presId="urn:microsoft.com/office/officeart/2005/8/layout/process5"/>
    <dgm:cxn modelId="{BD26B1B5-E150-4A5D-BC45-3F11C5E8BD2E}" type="presParOf" srcId="{B08CE179-D7F2-46D7-B44D-5A8C2121D2E0}" destId="{C70B17D3-642F-45E2-86FD-C88D9EFA1354}" srcOrd="17" destOrd="0" presId="urn:microsoft.com/office/officeart/2005/8/layout/process5"/>
    <dgm:cxn modelId="{EA787F7F-C419-4C1E-8C75-C2105A94263D}" type="presParOf" srcId="{C70B17D3-642F-45E2-86FD-C88D9EFA1354}" destId="{A7A66C90-CD90-4C91-A8F8-A58E5EDDB62F}" srcOrd="0" destOrd="0" presId="urn:microsoft.com/office/officeart/2005/8/layout/process5"/>
    <dgm:cxn modelId="{C1332A3E-8D38-44AB-96E1-58698728DF01}" type="presParOf" srcId="{B08CE179-D7F2-46D7-B44D-5A8C2121D2E0}" destId="{AB7CA55B-81C0-466E-9F45-9598C77FE1CB}" srcOrd="18" destOrd="0" presId="urn:microsoft.com/office/officeart/2005/8/layout/process5"/>
    <dgm:cxn modelId="{C4DE581A-DA39-4C4D-A092-B31B4F2A1E87}" type="presParOf" srcId="{B08CE179-D7F2-46D7-B44D-5A8C2121D2E0}" destId="{9EB7E887-82D3-46C1-96A5-A0F96FB2143B}" srcOrd="19" destOrd="0" presId="urn:microsoft.com/office/officeart/2005/8/layout/process5"/>
    <dgm:cxn modelId="{DBE66AA0-39B5-4897-98C5-86BDAE43EAE0}" type="presParOf" srcId="{9EB7E887-82D3-46C1-96A5-A0F96FB2143B}" destId="{DAEFB2A0-0927-4504-97B5-1E94FC5FCDB7}" srcOrd="0" destOrd="0" presId="urn:microsoft.com/office/officeart/2005/8/layout/process5"/>
    <dgm:cxn modelId="{944AB1AC-03EA-4F6F-9C40-BCCCF3B1F49F}" type="presParOf" srcId="{B08CE179-D7F2-46D7-B44D-5A8C2121D2E0}" destId="{BB696454-75EA-49F3-80E0-95D3AFD76FFC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3E75B-D824-4EC2-951B-99875000C4CE}">
      <dsp:nvSpPr>
        <dsp:cNvPr id="0" name=""/>
        <dsp:cNvSpPr/>
      </dsp:nvSpPr>
      <dsp:spPr>
        <a:xfrm>
          <a:off x="5579616" y="3262478"/>
          <a:ext cx="331886" cy="1017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785"/>
              </a:lnTo>
              <a:lnTo>
                <a:pt x="331886" y="10177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F038F-68F8-4BB7-A7D9-36053C05ED28}">
      <dsp:nvSpPr>
        <dsp:cNvPr id="0" name=""/>
        <dsp:cNvSpPr/>
      </dsp:nvSpPr>
      <dsp:spPr>
        <a:xfrm>
          <a:off x="3787427" y="1691547"/>
          <a:ext cx="2677219" cy="464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320"/>
              </a:lnTo>
              <a:lnTo>
                <a:pt x="2677219" y="232320"/>
              </a:lnTo>
              <a:lnTo>
                <a:pt x="2677219" y="4646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46875-87CE-4C13-AF16-1129CCE77767}">
      <dsp:nvSpPr>
        <dsp:cNvPr id="0" name=""/>
        <dsp:cNvSpPr/>
      </dsp:nvSpPr>
      <dsp:spPr>
        <a:xfrm>
          <a:off x="2902396" y="3262478"/>
          <a:ext cx="331886" cy="1017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785"/>
              </a:lnTo>
              <a:lnTo>
                <a:pt x="331886" y="10177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0B134-37C5-4B86-ABD1-D4A98A862F62}">
      <dsp:nvSpPr>
        <dsp:cNvPr id="0" name=""/>
        <dsp:cNvSpPr/>
      </dsp:nvSpPr>
      <dsp:spPr>
        <a:xfrm>
          <a:off x="3741707" y="1691547"/>
          <a:ext cx="91440" cy="4646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6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2B657-C102-48E4-979D-24FA883D9510}">
      <dsp:nvSpPr>
        <dsp:cNvPr id="0" name=""/>
        <dsp:cNvSpPr/>
      </dsp:nvSpPr>
      <dsp:spPr>
        <a:xfrm>
          <a:off x="225176" y="3262478"/>
          <a:ext cx="331886" cy="1017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785"/>
              </a:lnTo>
              <a:lnTo>
                <a:pt x="331886" y="10177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7612F-6889-4D6A-8B2F-6B5BF13417A6}">
      <dsp:nvSpPr>
        <dsp:cNvPr id="0" name=""/>
        <dsp:cNvSpPr/>
      </dsp:nvSpPr>
      <dsp:spPr>
        <a:xfrm>
          <a:off x="1110208" y="1691547"/>
          <a:ext cx="2677219" cy="464641"/>
        </a:xfrm>
        <a:custGeom>
          <a:avLst/>
          <a:gdLst/>
          <a:ahLst/>
          <a:cxnLst/>
          <a:rect l="0" t="0" r="0" b="0"/>
          <a:pathLst>
            <a:path>
              <a:moveTo>
                <a:pt x="2677219" y="0"/>
              </a:moveTo>
              <a:lnTo>
                <a:pt x="2677219" y="232320"/>
              </a:lnTo>
              <a:lnTo>
                <a:pt x="0" y="232320"/>
              </a:lnTo>
              <a:lnTo>
                <a:pt x="0" y="4646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311B2-0983-4570-81C9-A01C07599F7B}">
      <dsp:nvSpPr>
        <dsp:cNvPr id="0" name=""/>
        <dsp:cNvSpPr/>
      </dsp:nvSpPr>
      <dsp:spPr>
        <a:xfrm>
          <a:off x="2681138" y="585258"/>
          <a:ext cx="2212578" cy="1106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Parking of Robot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2681138" y="585258"/>
        <a:ext cx="2212578" cy="1106289"/>
      </dsp:txXfrm>
    </dsp:sp>
    <dsp:sp modelId="{49FE3CFB-071F-43A6-BE13-1AEE51511F04}">
      <dsp:nvSpPr>
        <dsp:cNvPr id="0" name=""/>
        <dsp:cNvSpPr/>
      </dsp:nvSpPr>
      <dsp:spPr>
        <a:xfrm>
          <a:off x="3919" y="2156188"/>
          <a:ext cx="2212578" cy="1106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Approach 1: Using Ar_track_alvar package  with Construct platform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3919" y="2156188"/>
        <a:ext cx="2212578" cy="1106289"/>
      </dsp:txXfrm>
    </dsp:sp>
    <dsp:sp modelId="{A51E8867-061C-4558-B6E3-7A3CB2B9942A}">
      <dsp:nvSpPr>
        <dsp:cNvPr id="0" name=""/>
        <dsp:cNvSpPr/>
      </dsp:nvSpPr>
      <dsp:spPr>
        <a:xfrm>
          <a:off x="557063" y="3727119"/>
          <a:ext cx="2212578" cy="1106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Fail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557063" y="3727119"/>
        <a:ext cx="2212578" cy="1106289"/>
      </dsp:txXfrm>
    </dsp:sp>
    <dsp:sp modelId="{FEC8967F-8668-443B-9623-2E9335DE5515}">
      <dsp:nvSpPr>
        <dsp:cNvPr id="0" name=""/>
        <dsp:cNvSpPr/>
      </dsp:nvSpPr>
      <dsp:spPr>
        <a:xfrm>
          <a:off x="2681138" y="2156188"/>
          <a:ext cx="2212578" cy="1106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Approach 2: Using VISP package  on Construct platform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2681138" y="2156188"/>
        <a:ext cx="2212578" cy="1106289"/>
      </dsp:txXfrm>
    </dsp:sp>
    <dsp:sp modelId="{67E2C783-1F54-44FF-808D-5C842D2814AF}">
      <dsp:nvSpPr>
        <dsp:cNvPr id="0" name=""/>
        <dsp:cNvSpPr/>
      </dsp:nvSpPr>
      <dsp:spPr>
        <a:xfrm>
          <a:off x="3234283" y="3727119"/>
          <a:ext cx="2212578" cy="1106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Fail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3234283" y="3727119"/>
        <a:ext cx="2212578" cy="1106289"/>
      </dsp:txXfrm>
    </dsp:sp>
    <dsp:sp modelId="{8B11068C-AF30-45B5-879B-7DF8007F5AAA}">
      <dsp:nvSpPr>
        <dsp:cNvPr id="0" name=""/>
        <dsp:cNvSpPr/>
      </dsp:nvSpPr>
      <dsp:spPr>
        <a:xfrm>
          <a:off x="5358358" y="2156188"/>
          <a:ext cx="2212578" cy="1106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Approach 3: Using VISP on ROS and Gazebo downloaded on our system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5358358" y="2156188"/>
        <a:ext cx="2212578" cy="1106289"/>
      </dsp:txXfrm>
    </dsp:sp>
    <dsp:sp modelId="{F6D9C2AE-F6EE-4874-BF63-53CFC09D9C93}">
      <dsp:nvSpPr>
        <dsp:cNvPr id="0" name=""/>
        <dsp:cNvSpPr/>
      </dsp:nvSpPr>
      <dsp:spPr>
        <a:xfrm>
          <a:off x="5911502" y="3727119"/>
          <a:ext cx="2212578" cy="1106289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Successful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5911502" y="3727119"/>
        <a:ext cx="2212578" cy="1106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4E18A-DE0C-47BE-82B7-28B6C8D47E85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Install ROS and Gazebo on System</a:t>
          </a:r>
          <a:endParaRPr lang="en-US" sz="1300" b="1" kern="1200" dirty="0"/>
        </a:p>
      </dsp:txBody>
      <dsp:txXfrm>
        <a:off x="31015" y="706563"/>
        <a:ext cx="1506815" cy="882133"/>
      </dsp:txXfrm>
    </dsp:sp>
    <dsp:sp modelId="{A899274C-F156-4BF2-A28C-084EE8466ACB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02704" y="1031439"/>
        <a:ext cx="231757" cy="232382"/>
      </dsp:txXfrm>
    </dsp:sp>
    <dsp:sp modelId="{43008E74-4F78-4171-94E3-3B746A747AB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Set up the environment</a:t>
          </a:r>
          <a:endParaRPr lang="en-US" sz="1300" b="1" kern="1200" dirty="0"/>
        </a:p>
      </dsp:txBody>
      <dsp:txXfrm>
        <a:off x="2217400" y="706563"/>
        <a:ext cx="1506815" cy="882133"/>
      </dsp:txXfrm>
    </dsp:sp>
    <dsp:sp modelId="{F4AE088B-8D4B-4079-8D90-A2E7FA52302D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89089" y="1031439"/>
        <a:ext cx="231757" cy="232382"/>
      </dsp:txXfrm>
    </dsp:sp>
    <dsp:sp modelId="{78C081C3-778F-4CAB-A0DC-3D4C08E3FE6E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Create QR code</a:t>
          </a:r>
          <a:endParaRPr lang="en-US" sz="1300" b="1" kern="1200" dirty="0"/>
        </a:p>
      </dsp:txBody>
      <dsp:txXfrm>
        <a:off x="4403784" y="706563"/>
        <a:ext cx="1506815" cy="882133"/>
      </dsp:txXfrm>
    </dsp:sp>
    <dsp:sp modelId="{D86397AB-994E-4CB8-AA58-8BD371286C0D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6075473" y="1031439"/>
        <a:ext cx="231757" cy="232382"/>
      </dsp:txXfrm>
    </dsp:sp>
    <dsp:sp modelId="{9005ED34-3658-419C-A5EB-71EC6EFC297F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Import QR code on the map</a:t>
          </a:r>
          <a:endParaRPr lang="en-US" sz="1300" b="1" kern="1200" dirty="0"/>
        </a:p>
      </dsp:txBody>
      <dsp:txXfrm>
        <a:off x="6590168" y="706563"/>
        <a:ext cx="1506815" cy="882133"/>
      </dsp:txXfrm>
    </dsp:sp>
    <dsp:sp modelId="{B3F5701C-9DCE-4628-9D9B-1ED374E8B193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-5400000">
        <a:off x="7227386" y="1753570"/>
        <a:ext cx="232382" cy="231757"/>
      </dsp:txXfrm>
    </dsp:sp>
    <dsp:sp modelId="{D2359510-B8AF-40DE-8574-F638939582CC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Use library function to detect QR code from robot camera</a:t>
          </a:r>
          <a:endParaRPr lang="en-US" sz="1300" b="1" kern="1200" dirty="0"/>
        </a:p>
      </dsp:txBody>
      <dsp:txXfrm>
        <a:off x="6590168" y="2268266"/>
        <a:ext cx="1506815" cy="882133"/>
      </dsp:txXfrm>
    </dsp:sp>
    <dsp:sp modelId="{6C36D975-6950-4DB8-B8E1-B2D952E3E975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10800000">
        <a:off x="6193538" y="2593142"/>
        <a:ext cx="231757" cy="232382"/>
      </dsp:txXfrm>
    </dsp:sp>
    <dsp:sp modelId="{0D4FDC24-A7C8-4130-9EA0-6E1029822C29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Receive the pose of QR code from topic /visp_auto_tracker..</a:t>
          </a:r>
          <a:endParaRPr lang="en-US" sz="1300" b="1" kern="1200" dirty="0"/>
        </a:p>
      </dsp:txBody>
      <dsp:txXfrm>
        <a:off x="4403784" y="2268266"/>
        <a:ext cx="1506815" cy="882133"/>
      </dsp:txXfrm>
    </dsp:sp>
    <dsp:sp modelId="{C3A3C857-E36C-40BE-A964-0CB5DEC2D2B2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76CA65A3-6274-4C62-96B5-09C29FC45830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Convert pose to homogenous matrix</a:t>
          </a:r>
          <a:endParaRPr lang="en-US" sz="1300" b="1" kern="1200" dirty="0"/>
        </a:p>
      </dsp:txBody>
      <dsp:txXfrm>
        <a:off x="2217400" y="2268266"/>
        <a:ext cx="1506815" cy="882133"/>
      </dsp:txXfrm>
    </dsp:sp>
    <dsp:sp modelId="{D29E39A3-D211-4FE4-AB6E-445F6F617D4C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5C6DC4B5-4310-4241-AB35-82F135D78953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Get depth and update visual features</a:t>
          </a:r>
          <a:endParaRPr lang="en-US" sz="1300" b="1" kern="1200" dirty="0"/>
        </a:p>
      </dsp:txBody>
      <dsp:txXfrm>
        <a:off x="31015" y="2268266"/>
        <a:ext cx="1506815" cy="882133"/>
      </dsp:txXfrm>
    </dsp:sp>
    <dsp:sp modelId="{26B813B4-7440-440E-999A-E414ECF50324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E7F00F91-1282-423B-974B-00796BB7ABE2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Compute the control law</a:t>
          </a:r>
          <a:endParaRPr lang="en-US" sz="1300" b="1" kern="1200" dirty="0"/>
        </a:p>
      </dsp:txBody>
      <dsp:txXfrm>
        <a:off x="31015" y="3829969"/>
        <a:ext cx="1506815" cy="882133"/>
      </dsp:txXfrm>
    </dsp:sp>
    <dsp:sp modelId="{C70B17D3-642F-45E2-86FD-C88D9EFA1354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02704" y="4154845"/>
        <a:ext cx="231757" cy="232382"/>
      </dsp:txXfrm>
    </dsp:sp>
    <dsp:sp modelId="{AB7CA55B-81C0-466E-9F45-9598C77FE1CB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Use control law to compute velocity in mobile reference frame</a:t>
          </a:r>
          <a:endParaRPr lang="en-US" sz="1300" b="1" kern="1200" dirty="0"/>
        </a:p>
      </dsp:txBody>
      <dsp:txXfrm>
        <a:off x="2217400" y="3829969"/>
        <a:ext cx="1506815" cy="882133"/>
      </dsp:txXfrm>
    </dsp:sp>
    <dsp:sp modelId="{9EB7E887-82D3-46C1-96A5-A0F96FB2143B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89089" y="4154845"/>
        <a:ext cx="231757" cy="232382"/>
      </dsp:txXfrm>
    </dsp:sp>
    <dsp:sp modelId="{BB696454-75EA-49F3-80E0-95D3AFD76FFC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Publish velocity to topic/cmd_vel</a:t>
          </a:r>
          <a:endParaRPr lang="en-US" sz="1300" b="1" kern="1200" dirty="0"/>
        </a:p>
      </dsp:txBody>
      <dsp:txXfrm>
        <a:off x="4403784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D11E-3AF3-484F-8151-6B11F8907FB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5CBA-E07F-4380-9190-FD73C39C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6226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48287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4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064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056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4337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596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112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2020-12-25T13:01:27Z</dcterms:created>
  <dcterms:modified xsi:type="dcterms:W3CDTF">2020-12-28T15:09:33Z</dcterms:modified>
</cp:coreProperties>
</file>