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5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51FA9-104B-DCDD-FEE2-59168B016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5DB50-EF42-F828-2E7D-3D1600DB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00302-D642-E5A9-A555-9DDAEAE9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3042B-08D8-6EB7-EE10-CBDF1D35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F1B53-98C8-02B1-5675-E4BAF843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2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561F-161F-5A66-8D53-0D13E01C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97094A-8317-64FE-D7A1-256B36B2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51894C-6ACF-9519-0383-437E78EF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5F235-579A-CA69-F7E2-1E688052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FD56F-1408-0E03-D344-95F4C1F5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37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7ECA7D-5C1B-9F3B-35BC-17EEB004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915C5-E549-090C-BDE6-6825439C8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E3858-5162-CF49-C3B9-B786550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B3AB9-D56D-5B37-A4D1-ECC3E293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474A1-EB78-95B9-A343-77248647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0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41D8-5BBB-D635-2C90-93D54A3A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01A7B-5774-8027-F459-3987B336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588F9-BCEC-B18C-354C-430AEBD9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FF66A-A3C6-ECCE-D064-C92F790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85CF0C-2D5E-3BEA-F952-C2BB9954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5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6DCC-3CF4-21CC-E9EE-AF3D667B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C2886-96E5-FF6C-59E8-657138BC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A75FB-F85A-F231-5956-BBDF455F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646FF-A28E-DCDF-A720-519663CD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EA938-0FCB-34B8-43DE-976BFD7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56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58219-017A-3856-C1B1-760EB659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B5E51-A034-D138-9787-BD6BDEB66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4BAF72-F605-4F5B-04D7-D0E7DBF17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8FBCD-72DE-264E-8A0D-BFA86B27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68FF9E-CD05-507E-D9F8-C416004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A89A51-A03C-E396-74CA-4601487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6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4FC45-F95B-45EF-8B7C-81C923C0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7247A-79B9-9FF0-6BCC-B1FA023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DDF0E-F8DD-CD4B-19AE-A4DE5174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1B10AF-8B47-D275-E26C-18EE2F37B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16101E-29C7-9529-08C2-9F72DE8CE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2D4126-51B9-7F2C-6930-EB04AFD0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EEFCD2-A7A5-3DB7-F960-2F353000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AC1A94-6102-7B1E-0A21-B724FD72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9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DF81-B75E-F7B9-D495-255C94B6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383612-1AF7-E056-4B61-8DCC5892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20B7BE-D4C7-AF1F-F167-A589E31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0465CA-0751-56D8-D577-0E745920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A23DE1-E021-539E-9E30-8808BE55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F1AEA1-2735-9E06-0BD4-44DC3F6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E9EEE5-0911-CA09-1C7E-00DB3697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6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AAF13-E56F-F5AC-3C93-777E4809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7F8D0-8512-EC54-7EC1-F9DA393E6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3CB16-DB41-E531-FE57-46CAF6B0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F2F33B-E29F-ABF5-010F-20D08720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6E5A3-A78F-8033-772C-1E922F7C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3EBC4-7549-2158-FEEF-5929394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A93A5-CB63-9977-78D3-C97531F3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25C47C-3408-B24A-B366-F953FA540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5BB6C1-3D0F-325A-13AE-A9FBDCAB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7FF46-BC26-ECA0-D13B-15CD801C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E4783-220E-1ADA-F2B6-B5BF59FF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2B7B7B-826A-47E2-B25E-83D55AA1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6ACFB0-606D-4C89-74C5-B6168A88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7540A-0ECD-F0BC-B477-27FD7490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F52B5-9F39-FB11-4D49-B4EA71BA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FE4D1-A9E1-4241-8A73-6973C718776A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205AE-CDB8-9923-02AA-2840ECE1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9E988C-492F-8A13-3634-9031A161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2F3E-93B5-46C4-B7A8-C4D5F47708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4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4F70-C121-1881-6E85-C40B1FBA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4906-F72A-A65F-D866-409F5FF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40CE01-684B-4792-FEC1-8EE32810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86" y="804496"/>
            <a:ext cx="680179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FD7D-6DD8-C720-549A-01D1952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DvD</a:t>
            </a:r>
            <a:r>
              <a:rPr lang="pt-BR" dirty="0"/>
              <a:t> </a:t>
            </a:r>
            <a:r>
              <a:rPr lang="pt-BR" dirty="0" err="1"/>
              <a:t>Rental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C46DC1-E002-3E1F-45E4-72708DED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45" y="875943"/>
            <a:ext cx="633500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8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Demo</vt:lpstr>
      <vt:lpstr>DvD Rental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Marina França Pereira.</dc:creator>
  <cp:lastModifiedBy>Marina França Pereira.</cp:lastModifiedBy>
  <cp:revision>1</cp:revision>
  <dcterms:created xsi:type="dcterms:W3CDTF">2025-04-08T03:21:11Z</dcterms:created>
  <dcterms:modified xsi:type="dcterms:W3CDTF">2025-04-08T03:32:41Z</dcterms:modified>
</cp:coreProperties>
</file>