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0" d="100"/>
          <a:sy n="60" d="100"/>
        </p:scale>
        <p:origin x="34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7C221-AB9E-44E0-8464-BF676DC3AD6F}" type="datetimeFigureOut">
              <a:rPr lang="en-GB" smtClean="0"/>
              <a:t>03/05/2024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48370-048D-4578-A4E4-BE4E23FC41E5}" type="slidenum">
              <a:rPr lang="en-GB" smtClean="0"/>
              <a:t>‹#›</a:t>
            </a:fld>
            <a:endParaRPr lang="en-GB"/>
          </a:p>
        </p:txBody>
      </p:sp>
    </p:spTree>
    <p:extLst>
      <p:ext uri="{BB962C8B-B14F-4D97-AF65-F5344CB8AC3E}">
        <p14:creationId xmlns:p14="http://schemas.microsoft.com/office/powerpoint/2010/main" val="224507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e6d97bd-c5d1-41f2-8438-67f1c48dd0a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EE0D1335-0B38-8885-40D9-2BEBFE4A63B8}"/>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8753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industry has highes laidoff ,Top 10 Countries has laid off ,Laidoff VS. Date ,textbox ,textbox ,multiRowCard ,multiRowCard ,multiRowCard ,shape ,slicer ,Top 10 company has laid off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TotalTime>
  <Words>2</Words>
  <Application>Microsoft Office PowerPoint</Application>
  <PresentationFormat>Widescreen</PresentationFormat>
  <Paragraphs>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Calibri</vt:lpstr>
      <vt:lpstr>Calibri Light</vt:lpstr>
      <vt:lpstr>Custom Design</vt:lpstr>
      <vt:lpstr>PowerPoint Presentation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Maha Abdallah</cp:lastModifiedBy>
  <cp:revision>6</cp:revision>
  <dcterms:created xsi:type="dcterms:W3CDTF">2016-09-04T11:54:55Z</dcterms:created>
  <dcterms:modified xsi:type="dcterms:W3CDTF">2024-05-02T23:47:46Z</dcterms:modified>
</cp:coreProperties>
</file>