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" roundtripDataSignature="AMtx7mj9LB58mZWlW7DWLmQxGwBgHO4A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ctrTitle"/>
          </p:nvPr>
        </p:nvSpPr>
        <p:spPr>
          <a:xfrm>
            <a:off x="1756946" y="1104900"/>
            <a:ext cx="8376514" cy="31205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subTitle"/>
          </p:nvPr>
        </p:nvSpPr>
        <p:spPr>
          <a:xfrm>
            <a:off x="2908039" y="4442385"/>
            <a:ext cx="6074328" cy="9840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i="0" sz="2000"/>
            </a:lvl1pPr>
            <a:lvl2pPr lvl="1" algn="ctr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  <a:defRPr sz="1800"/>
            </a:lvl3pPr>
            <a:lvl4pPr lvl="3" algn="ctr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4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rtl="1" algn="ctr">
              <a:spcBef>
                <a:spcPts val="0"/>
              </a:spcBef>
              <a:buNone/>
              <a:defRPr/>
            </a:lvl1pPr>
            <a:lvl2pPr indent="0" lvl="1" marL="0" rtl="1" algn="ctr">
              <a:spcBef>
                <a:spcPts val="0"/>
              </a:spcBef>
              <a:buNone/>
              <a:defRPr/>
            </a:lvl2pPr>
            <a:lvl3pPr indent="0" lvl="2" marL="0" rtl="1" algn="ctr">
              <a:spcBef>
                <a:spcPts val="0"/>
              </a:spcBef>
              <a:buNone/>
              <a:defRPr/>
            </a:lvl3pPr>
            <a:lvl4pPr indent="0" lvl="3" marL="0" rtl="1" algn="ctr">
              <a:spcBef>
                <a:spcPts val="0"/>
              </a:spcBef>
              <a:buNone/>
              <a:defRPr/>
            </a:lvl4pPr>
            <a:lvl5pPr indent="0" lvl="4" marL="0" rtl="1" algn="ctr">
              <a:spcBef>
                <a:spcPts val="0"/>
              </a:spcBef>
              <a:buNone/>
              <a:defRPr/>
            </a:lvl5pPr>
            <a:lvl6pPr indent="0" lvl="5" marL="0" rtl="1" algn="ctr">
              <a:spcBef>
                <a:spcPts val="0"/>
              </a:spcBef>
              <a:buNone/>
              <a:defRPr/>
            </a:lvl6pPr>
            <a:lvl7pPr indent="0" lvl="6" marL="0" rtl="1" algn="ctr">
              <a:spcBef>
                <a:spcPts val="0"/>
              </a:spcBef>
              <a:buNone/>
              <a:defRPr/>
            </a:lvl7pPr>
            <a:lvl8pPr indent="0" lvl="7" marL="0" rtl="1" algn="ctr">
              <a:spcBef>
                <a:spcPts val="0"/>
              </a:spcBef>
              <a:buNone/>
              <a:defRPr/>
            </a:lvl8pPr>
            <a:lvl9pPr indent="0" lvl="8" marL="0" rtl="1" algn="ctr">
              <a:spcBef>
                <a:spcPts val="0"/>
              </a:spcBef>
              <a:buNone/>
              <a:defRPr/>
            </a:lvl9pPr>
          </a:lstStyle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697833" y="-821329"/>
            <a:ext cx="4516696" cy="98106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2004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20039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20039" lvl="4" marL="2286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rtl="1" algn="ctr">
              <a:spcBef>
                <a:spcPts val="0"/>
              </a:spcBef>
              <a:buNone/>
              <a:defRPr/>
            </a:lvl1pPr>
            <a:lvl2pPr indent="0" lvl="1" marL="0" rtl="1" algn="ctr">
              <a:spcBef>
                <a:spcPts val="0"/>
              </a:spcBef>
              <a:buNone/>
              <a:defRPr/>
            </a:lvl2pPr>
            <a:lvl3pPr indent="0" lvl="2" marL="0" rtl="1" algn="ctr">
              <a:spcBef>
                <a:spcPts val="0"/>
              </a:spcBef>
              <a:buNone/>
              <a:defRPr/>
            </a:lvl3pPr>
            <a:lvl4pPr indent="0" lvl="3" marL="0" rtl="1" algn="ctr">
              <a:spcBef>
                <a:spcPts val="0"/>
              </a:spcBef>
              <a:buNone/>
              <a:defRPr/>
            </a:lvl4pPr>
            <a:lvl5pPr indent="0" lvl="4" marL="0" rtl="1" algn="ctr">
              <a:spcBef>
                <a:spcPts val="0"/>
              </a:spcBef>
              <a:buNone/>
              <a:defRPr/>
            </a:lvl5pPr>
            <a:lvl6pPr indent="0" lvl="5" marL="0" rtl="1" algn="ctr">
              <a:spcBef>
                <a:spcPts val="0"/>
              </a:spcBef>
              <a:buNone/>
              <a:defRPr/>
            </a:lvl6pPr>
            <a:lvl7pPr indent="0" lvl="6" marL="0" rtl="1" algn="ctr">
              <a:spcBef>
                <a:spcPts val="0"/>
              </a:spcBef>
              <a:buNone/>
              <a:defRPr/>
            </a:lvl7pPr>
            <a:lvl8pPr indent="0" lvl="7" marL="0" rtl="1" algn="ctr">
              <a:spcBef>
                <a:spcPts val="0"/>
              </a:spcBef>
              <a:buNone/>
              <a:defRPr/>
            </a:lvl8pPr>
            <a:lvl9pPr indent="0" lvl="8" marL="0" rtl="1" algn="ctr">
              <a:spcBef>
                <a:spcPts val="0"/>
              </a:spcBef>
              <a:buNone/>
              <a:defRPr/>
            </a:lvl9pPr>
          </a:lstStyle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 rot="5400000">
            <a:off x="6905522" y="2283404"/>
            <a:ext cx="5800298" cy="2161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 rot="5400000">
            <a:off x="1881400" y="-579178"/>
            <a:ext cx="5800299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2004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20039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20039" lvl="4" marL="2286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rtl="1" algn="ctr">
              <a:spcBef>
                <a:spcPts val="0"/>
              </a:spcBef>
              <a:buNone/>
              <a:defRPr/>
            </a:lvl1pPr>
            <a:lvl2pPr indent="0" lvl="1" marL="0" rtl="1" algn="ctr">
              <a:spcBef>
                <a:spcPts val="0"/>
              </a:spcBef>
              <a:buNone/>
              <a:defRPr/>
            </a:lvl2pPr>
            <a:lvl3pPr indent="0" lvl="2" marL="0" rtl="1" algn="ctr">
              <a:spcBef>
                <a:spcPts val="0"/>
              </a:spcBef>
              <a:buNone/>
              <a:defRPr/>
            </a:lvl3pPr>
            <a:lvl4pPr indent="0" lvl="3" marL="0" rtl="1" algn="ctr">
              <a:spcBef>
                <a:spcPts val="0"/>
              </a:spcBef>
              <a:buNone/>
              <a:defRPr/>
            </a:lvl4pPr>
            <a:lvl5pPr indent="0" lvl="4" marL="0" rtl="1" algn="ctr">
              <a:spcBef>
                <a:spcPts val="0"/>
              </a:spcBef>
              <a:buNone/>
              <a:defRPr/>
            </a:lvl5pPr>
            <a:lvl6pPr indent="0" lvl="5" marL="0" rtl="1" algn="ctr">
              <a:spcBef>
                <a:spcPts val="0"/>
              </a:spcBef>
              <a:buNone/>
              <a:defRPr/>
            </a:lvl6pPr>
            <a:lvl7pPr indent="0" lvl="6" marL="0" rtl="1" algn="ctr">
              <a:spcBef>
                <a:spcPts val="0"/>
              </a:spcBef>
              <a:buNone/>
              <a:defRPr/>
            </a:lvl7pPr>
            <a:lvl8pPr indent="0" lvl="7" marL="0" rtl="1" algn="ctr">
              <a:spcBef>
                <a:spcPts val="0"/>
              </a:spcBef>
              <a:buNone/>
              <a:defRPr/>
            </a:lvl8pPr>
            <a:lvl9pPr indent="0" lvl="8" marL="0" rtl="1" algn="ctr">
              <a:spcBef>
                <a:spcPts val="0"/>
              </a:spcBef>
              <a:buNone/>
              <a:defRPr/>
            </a:lvl9pPr>
          </a:lstStyle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2004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20039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20039" lvl="4" marL="2286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0" type="dt"/>
          </p:nvPr>
        </p:nvSpPr>
        <p:spPr>
          <a:xfrm rot="5400000">
            <a:off x="10506456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 rot="5400000">
            <a:off x="10451592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11558016" y="3136392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rtl="1" algn="ctr">
              <a:spcBef>
                <a:spcPts val="0"/>
              </a:spcBef>
              <a:buNone/>
              <a:defRPr/>
            </a:lvl1pPr>
            <a:lvl2pPr indent="0" lvl="1" marL="0" rtl="1" algn="ctr">
              <a:spcBef>
                <a:spcPts val="0"/>
              </a:spcBef>
              <a:buNone/>
              <a:defRPr/>
            </a:lvl2pPr>
            <a:lvl3pPr indent="0" lvl="2" marL="0" rtl="1" algn="ctr">
              <a:spcBef>
                <a:spcPts val="0"/>
              </a:spcBef>
              <a:buNone/>
              <a:defRPr/>
            </a:lvl3pPr>
            <a:lvl4pPr indent="0" lvl="3" marL="0" rtl="1" algn="ctr">
              <a:spcBef>
                <a:spcPts val="0"/>
              </a:spcBef>
              <a:buNone/>
              <a:defRPr/>
            </a:lvl4pPr>
            <a:lvl5pPr indent="0" lvl="4" marL="0" rtl="1" algn="ctr">
              <a:spcBef>
                <a:spcPts val="0"/>
              </a:spcBef>
              <a:buNone/>
              <a:defRPr/>
            </a:lvl5pPr>
            <a:lvl6pPr indent="0" lvl="5" marL="0" rtl="1" algn="ctr">
              <a:spcBef>
                <a:spcPts val="0"/>
              </a:spcBef>
              <a:buNone/>
              <a:defRPr/>
            </a:lvl6pPr>
            <a:lvl7pPr indent="0" lvl="6" marL="0" rtl="1" algn="ctr">
              <a:spcBef>
                <a:spcPts val="0"/>
              </a:spcBef>
              <a:buNone/>
              <a:defRPr/>
            </a:lvl7pPr>
            <a:lvl8pPr indent="0" lvl="7" marL="0" rtl="1" algn="ctr">
              <a:spcBef>
                <a:spcPts val="0"/>
              </a:spcBef>
              <a:buNone/>
              <a:defRPr/>
            </a:lvl8pPr>
            <a:lvl9pPr indent="0" lvl="8" marL="0" rtl="1" algn="ctr">
              <a:spcBef>
                <a:spcPts val="0"/>
              </a:spcBef>
              <a:buNone/>
              <a:defRPr/>
            </a:lvl9pPr>
          </a:lstStyle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1052513" y="1709738"/>
            <a:ext cx="9087774" cy="34385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1052513" y="5148262"/>
            <a:ext cx="8844522" cy="11382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rtl="1" algn="ctr">
              <a:spcBef>
                <a:spcPts val="0"/>
              </a:spcBef>
              <a:buNone/>
              <a:defRPr/>
            </a:lvl1pPr>
            <a:lvl2pPr indent="0" lvl="1" marL="0" rtl="1" algn="ctr">
              <a:spcBef>
                <a:spcPts val="0"/>
              </a:spcBef>
              <a:buNone/>
              <a:defRPr/>
            </a:lvl2pPr>
            <a:lvl3pPr indent="0" lvl="2" marL="0" rtl="1" algn="ctr">
              <a:spcBef>
                <a:spcPts val="0"/>
              </a:spcBef>
              <a:buNone/>
              <a:defRPr/>
            </a:lvl3pPr>
            <a:lvl4pPr indent="0" lvl="3" marL="0" rtl="1" algn="ctr">
              <a:spcBef>
                <a:spcPts val="0"/>
              </a:spcBef>
              <a:buNone/>
              <a:defRPr/>
            </a:lvl4pPr>
            <a:lvl5pPr indent="0" lvl="4" marL="0" rtl="1" algn="ctr">
              <a:spcBef>
                <a:spcPts val="0"/>
              </a:spcBef>
              <a:buNone/>
              <a:defRPr/>
            </a:lvl5pPr>
            <a:lvl6pPr indent="0" lvl="5" marL="0" rtl="1" algn="ctr">
              <a:spcBef>
                <a:spcPts val="0"/>
              </a:spcBef>
              <a:buNone/>
              <a:defRPr/>
            </a:lvl6pPr>
            <a:lvl7pPr indent="0" lvl="6" marL="0" rtl="1" algn="ctr">
              <a:spcBef>
                <a:spcPts val="0"/>
              </a:spcBef>
              <a:buNone/>
              <a:defRPr/>
            </a:lvl7pPr>
            <a:lvl8pPr indent="0" lvl="7" marL="0" rtl="1" algn="ctr">
              <a:spcBef>
                <a:spcPts val="0"/>
              </a:spcBef>
              <a:buNone/>
              <a:defRPr/>
            </a:lvl8pPr>
            <a:lvl9pPr indent="0" lvl="8" marL="0" rtl="1" algn="ctr">
              <a:spcBef>
                <a:spcPts val="0"/>
              </a:spcBef>
              <a:buNone/>
              <a:defRPr/>
            </a:lvl9pPr>
          </a:lstStyle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1050878" y="1825624"/>
            <a:ext cx="4473622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2004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  <a:defRPr/>
            </a:lvl2pPr>
            <a:lvl3pPr indent="-309880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Char char="•"/>
              <a:defRPr/>
            </a:lvl3pPr>
            <a:lvl4pPr indent="-228600" lvl="3" marL="18288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None/>
              <a:defRPr/>
            </a:lvl4pPr>
            <a:lvl5pPr indent="-299720" lvl="4" marL="2286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5844540" y="1825624"/>
            <a:ext cx="5016943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2004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20039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20039" lvl="4" marL="2286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rtl="1" algn="ctr">
              <a:spcBef>
                <a:spcPts val="0"/>
              </a:spcBef>
              <a:buNone/>
              <a:defRPr/>
            </a:lvl1pPr>
            <a:lvl2pPr indent="0" lvl="1" marL="0" rtl="1" algn="ctr">
              <a:spcBef>
                <a:spcPts val="0"/>
              </a:spcBef>
              <a:buNone/>
              <a:defRPr/>
            </a:lvl2pPr>
            <a:lvl3pPr indent="0" lvl="2" marL="0" rtl="1" algn="ctr">
              <a:spcBef>
                <a:spcPts val="0"/>
              </a:spcBef>
              <a:buNone/>
              <a:defRPr/>
            </a:lvl3pPr>
            <a:lvl4pPr indent="0" lvl="3" marL="0" rtl="1" algn="ctr">
              <a:spcBef>
                <a:spcPts val="0"/>
              </a:spcBef>
              <a:buNone/>
              <a:defRPr/>
            </a:lvl4pPr>
            <a:lvl5pPr indent="0" lvl="4" marL="0" rtl="1" algn="ctr">
              <a:spcBef>
                <a:spcPts val="0"/>
              </a:spcBef>
              <a:buNone/>
              <a:defRPr/>
            </a:lvl5pPr>
            <a:lvl6pPr indent="0" lvl="5" marL="0" rtl="1" algn="ctr">
              <a:spcBef>
                <a:spcPts val="0"/>
              </a:spcBef>
              <a:buNone/>
              <a:defRPr/>
            </a:lvl6pPr>
            <a:lvl7pPr indent="0" lvl="6" marL="0" rtl="1" algn="ctr">
              <a:spcBef>
                <a:spcPts val="0"/>
              </a:spcBef>
              <a:buNone/>
              <a:defRPr/>
            </a:lvl7pPr>
            <a:lvl8pPr indent="0" lvl="7" marL="0" rtl="1" algn="ctr">
              <a:spcBef>
                <a:spcPts val="0"/>
              </a:spcBef>
              <a:buNone/>
              <a:defRPr/>
            </a:lvl8pPr>
            <a:lvl9pPr indent="0" lvl="8" marL="0" rtl="1" algn="ctr">
              <a:spcBef>
                <a:spcPts val="0"/>
              </a:spcBef>
              <a:buNone/>
              <a:defRPr/>
            </a:lvl9pPr>
          </a:lstStyle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idx="1" type="body"/>
          </p:nvPr>
        </p:nvSpPr>
        <p:spPr>
          <a:xfrm>
            <a:off x="1071563" y="1835219"/>
            <a:ext cx="445293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i="0" sz="2000" cap="none"/>
            </a:lvl1pPr>
            <a:lvl2pPr indent="-2286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1071562" y="2717801"/>
            <a:ext cx="4452938" cy="35594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2004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  <a:defRPr/>
            </a:lvl2pPr>
            <a:lvl3pPr indent="-309880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Char char="•"/>
              <a:defRPr/>
            </a:lvl3pPr>
            <a:lvl4pPr indent="-228600" lvl="3" marL="18288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None/>
              <a:defRPr/>
            </a:lvl4pPr>
            <a:lvl5pPr indent="-299720" lvl="4" marL="2286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5844540" y="1835219"/>
            <a:ext cx="501694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i="0" sz="2000" cap="none"/>
            </a:lvl1pPr>
            <a:lvl2pPr indent="-2286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5844540" y="2717800"/>
            <a:ext cx="5016943" cy="35594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2004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  <a:defRPr/>
            </a:lvl2pPr>
            <a:lvl3pPr indent="-309880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Char char="•"/>
              <a:defRPr/>
            </a:lvl3pPr>
            <a:lvl4pPr indent="-228600" lvl="3" marL="18288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None/>
              <a:defRPr/>
            </a:lvl4pPr>
            <a:lvl5pPr indent="-299720" lvl="4" marL="2286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rtl="1" algn="ctr">
              <a:spcBef>
                <a:spcPts val="0"/>
              </a:spcBef>
              <a:buNone/>
              <a:defRPr/>
            </a:lvl1pPr>
            <a:lvl2pPr indent="0" lvl="1" marL="0" rtl="1" algn="ctr">
              <a:spcBef>
                <a:spcPts val="0"/>
              </a:spcBef>
              <a:buNone/>
              <a:defRPr/>
            </a:lvl2pPr>
            <a:lvl3pPr indent="0" lvl="2" marL="0" rtl="1" algn="ctr">
              <a:spcBef>
                <a:spcPts val="0"/>
              </a:spcBef>
              <a:buNone/>
              <a:defRPr/>
            </a:lvl3pPr>
            <a:lvl4pPr indent="0" lvl="3" marL="0" rtl="1" algn="ctr">
              <a:spcBef>
                <a:spcPts val="0"/>
              </a:spcBef>
              <a:buNone/>
              <a:defRPr/>
            </a:lvl4pPr>
            <a:lvl5pPr indent="0" lvl="4" marL="0" rtl="1" algn="ctr">
              <a:spcBef>
                <a:spcPts val="0"/>
              </a:spcBef>
              <a:buNone/>
              <a:defRPr/>
            </a:lvl5pPr>
            <a:lvl6pPr indent="0" lvl="5" marL="0" rtl="1" algn="ctr">
              <a:spcBef>
                <a:spcPts val="0"/>
              </a:spcBef>
              <a:buNone/>
              <a:defRPr/>
            </a:lvl6pPr>
            <a:lvl7pPr indent="0" lvl="6" marL="0" rtl="1" algn="ctr">
              <a:spcBef>
                <a:spcPts val="0"/>
              </a:spcBef>
              <a:buNone/>
              <a:defRPr/>
            </a:lvl7pPr>
            <a:lvl8pPr indent="0" lvl="7" marL="0" rtl="1" algn="ctr">
              <a:spcBef>
                <a:spcPts val="0"/>
              </a:spcBef>
              <a:buNone/>
              <a:defRPr/>
            </a:lvl8pPr>
            <a:lvl9pPr indent="0" lvl="8" marL="0" rtl="1" algn="ctr">
              <a:spcBef>
                <a:spcPts val="0"/>
              </a:spcBef>
              <a:buNone/>
              <a:defRPr/>
            </a:lvl9pPr>
          </a:lstStyle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rtl="1" algn="ctr">
              <a:spcBef>
                <a:spcPts val="0"/>
              </a:spcBef>
              <a:buNone/>
              <a:defRPr/>
            </a:lvl1pPr>
            <a:lvl2pPr indent="0" lvl="1" marL="0" rtl="1" algn="ctr">
              <a:spcBef>
                <a:spcPts val="0"/>
              </a:spcBef>
              <a:buNone/>
              <a:defRPr/>
            </a:lvl2pPr>
            <a:lvl3pPr indent="0" lvl="2" marL="0" rtl="1" algn="ctr">
              <a:spcBef>
                <a:spcPts val="0"/>
              </a:spcBef>
              <a:buNone/>
              <a:defRPr/>
            </a:lvl3pPr>
            <a:lvl4pPr indent="0" lvl="3" marL="0" rtl="1" algn="ctr">
              <a:spcBef>
                <a:spcPts val="0"/>
              </a:spcBef>
              <a:buNone/>
              <a:defRPr/>
            </a:lvl4pPr>
            <a:lvl5pPr indent="0" lvl="4" marL="0" rtl="1" algn="ctr">
              <a:spcBef>
                <a:spcPts val="0"/>
              </a:spcBef>
              <a:buNone/>
              <a:defRPr/>
            </a:lvl5pPr>
            <a:lvl6pPr indent="0" lvl="5" marL="0" rtl="1" algn="ctr">
              <a:spcBef>
                <a:spcPts val="0"/>
              </a:spcBef>
              <a:buNone/>
              <a:defRPr/>
            </a:lvl6pPr>
            <a:lvl7pPr indent="0" lvl="6" marL="0" rtl="1" algn="ctr">
              <a:spcBef>
                <a:spcPts val="0"/>
              </a:spcBef>
              <a:buNone/>
              <a:defRPr/>
            </a:lvl7pPr>
            <a:lvl8pPr indent="0" lvl="7" marL="0" rtl="1" algn="ctr">
              <a:spcBef>
                <a:spcPts val="0"/>
              </a:spcBef>
              <a:buNone/>
              <a:defRPr/>
            </a:lvl8pPr>
            <a:lvl9pPr indent="0" lvl="8" marL="0" rtl="1" algn="ctr">
              <a:spcBef>
                <a:spcPts val="0"/>
              </a:spcBef>
              <a:buNone/>
              <a:defRPr/>
            </a:lvl9pPr>
          </a:lstStyle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rtl="1" algn="ctr">
              <a:spcBef>
                <a:spcPts val="0"/>
              </a:spcBef>
              <a:buNone/>
              <a:defRPr/>
            </a:lvl1pPr>
            <a:lvl2pPr indent="0" lvl="1" marL="0" rtl="1" algn="ctr">
              <a:spcBef>
                <a:spcPts val="0"/>
              </a:spcBef>
              <a:buNone/>
              <a:defRPr/>
            </a:lvl2pPr>
            <a:lvl3pPr indent="0" lvl="2" marL="0" rtl="1" algn="ctr">
              <a:spcBef>
                <a:spcPts val="0"/>
              </a:spcBef>
              <a:buNone/>
              <a:defRPr/>
            </a:lvl3pPr>
            <a:lvl4pPr indent="0" lvl="3" marL="0" rtl="1" algn="ctr">
              <a:spcBef>
                <a:spcPts val="0"/>
              </a:spcBef>
              <a:buNone/>
              <a:defRPr/>
            </a:lvl4pPr>
            <a:lvl5pPr indent="0" lvl="4" marL="0" rtl="1" algn="ctr">
              <a:spcBef>
                <a:spcPts val="0"/>
              </a:spcBef>
              <a:buNone/>
              <a:defRPr/>
            </a:lvl5pPr>
            <a:lvl6pPr indent="0" lvl="5" marL="0" rtl="1" algn="ctr">
              <a:spcBef>
                <a:spcPts val="0"/>
              </a:spcBef>
              <a:buNone/>
              <a:defRPr/>
            </a:lvl6pPr>
            <a:lvl7pPr indent="0" lvl="6" marL="0" rtl="1" algn="ctr">
              <a:spcBef>
                <a:spcPts val="0"/>
              </a:spcBef>
              <a:buNone/>
              <a:defRPr/>
            </a:lvl7pPr>
            <a:lvl8pPr indent="0" lvl="7" marL="0" rtl="1" algn="ctr">
              <a:spcBef>
                <a:spcPts val="0"/>
              </a:spcBef>
              <a:buNone/>
              <a:defRPr/>
            </a:lvl8pPr>
            <a:lvl9pPr indent="0" lvl="8" marL="0" rtl="1" algn="ctr">
              <a:spcBef>
                <a:spcPts val="0"/>
              </a:spcBef>
              <a:buNone/>
              <a:defRPr/>
            </a:lvl9pPr>
          </a:lstStyle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1063633" y="457200"/>
            <a:ext cx="4170355" cy="191750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5481637" y="457200"/>
            <a:ext cx="5562601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37084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40"/>
              <a:buChar char="•"/>
              <a:defRPr sz="2800"/>
            </a:lvl1pPr>
            <a:lvl2pPr indent="-2286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None/>
              <a:defRPr sz="2400"/>
            </a:lvl2pPr>
            <a:lvl3pPr indent="-330200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2000"/>
            </a:lvl3pPr>
            <a:lvl4pPr indent="-228600" lvl="3" marL="18288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  <a:defRPr sz="1800"/>
            </a:lvl4pPr>
            <a:lvl5pPr indent="-320039" lvl="4" marL="2286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063633" y="2374708"/>
            <a:ext cx="4170355" cy="40260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rtl="1" algn="ctr">
              <a:spcBef>
                <a:spcPts val="0"/>
              </a:spcBef>
              <a:buNone/>
              <a:defRPr/>
            </a:lvl1pPr>
            <a:lvl2pPr indent="0" lvl="1" marL="0" rtl="1" algn="ctr">
              <a:spcBef>
                <a:spcPts val="0"/>
              </a:spcBef>
              <a:buNone/>
              <a:defRPr/>
            </a:lvl2pPr>
            <a:lvl3pPr indent="0" lvl="2" marL="0" rtl="1" algn="ctr">
              <a:spcBef>
                <a:spcPts val="0"/>
              </a:spcBef>
              <a:buNone/>
              <a:defRPr/>
            </a:lvl3pPr>
            <a:lvl4pPr indent="0" lvl="3" marL="0" rtl="1" algn="ctr">
              <a:spcBef>
                <a:spcPts val="0"/>
              </a:spcBef>
              <a:buNone/>
              <a:defRPr/>
            </a:lvl4pPr>
            <a:lvl5pPr indent="0" lvl="4" marL="0" rtl="1" algn="ctr">
              <a:spcBef>
                <a:spcPts val="0"/>
              </a:spcBef>
              <a:buNone/>
              <a:defRPr/>
            </a:lvl5pPr>
            <a:lvl6pPr indent="0" lvl="5" marL="0" rtl="1" algn="ctr">
              <a:spcBef>
                <a:spcPts val="0"/>
              </a:spcBef>
              <a:buNone/>
              <a:defRPr/>
            </a:lvl6pPr>
            <a:lvl7pPr indent="0" lvl="6" marL="0" rtl="1" algn="ctr">
              <a:spcBef>
                <a:spcPts val="0"/>
              </a:spcBef>
              <a:buNone/>
              <a:defRPr/>
            </a:lvl7pPr>
            <a:lvl8pPr indent="0" lvl="7" marL="0" rtl="1" algn="ctr">
              <a:spcBef>
                <a:spcPts val="0"/>
              </a:spcBef>
              <a:buNone/>
              <a:defRPr/>
            </a:lvl8pPr>
            <a:lvl9pPr indent="0" lvl="8" marL="0" rtl="1" algn="ctr">
              <a:spcBef>
                <a:spcPts val="0"/>
              </a:spcBef>
              <a:buNone/>
              <a:defRPr/>
            </a:lvl9pPr>
          </a:lstStyle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1062038" y="457199"/>
            <a:ext cx="3913241" cy="19288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/>
          <p:nvPr>
            <p:ph idx="2" type="pic"/>
          </p:nvPr>
        </p:nvSpPr>
        <p:spPr>
          <a:xfrm>
            <a:off x="5257752" y="457200"/>
            <a:ext cx="6110288" cy="59436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1062038" y="2386013"/>
            <a:ext cx="3913241" cy="4014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rtl="1" algn="ctr">
              <a:spcBef>
                <a:spcPts val="0"/>
              </a:spcBef>
              <a:buNone/>
              <a:defRPr/>
            </a:lvl1pPr>
            <a:lvl2pPr indent="0" lvl="1" marL="0" rtl="1" algn="ctr">
              <a:spcBef>
                <a:spcPts val="0"/>
              </a:spcBef>
              <a:buNone/>
              <a:defRPr/>
            </a:lvl2pPr>
            <a:lvl3pPr indent="0" lvl="2" marL="0" rtl="1" algn="ctr">
              <a:spcBef>
                <a:spcPts val="0"/>
              </a:spcBef>
              <a:buNone/>
              <a:defRPr/>
            </a:lvl3pPr>
            <a:lvl4pPr indent="0" lvl="3" marL="0" rtl="1" algn="ctr">
              <a:spcBef>
                <a:spcPts val="0"/>
              </a:spcBef>
              <a:buNone/>
              <a:defRPr/>
            </a:lvl4pPr>
            <a:lvl5pPr indent="0" lvl="4" marL="0" rtl="1" algn="ctr">
              <a:spcBef>
                <a:spcPts val="0"/>
              </a:spcBef>
              <a:buNone/>
              <a:defRPr/>
            </a:lvl5pPr>
            <a:lvl6pPr indent="0" lvl="5" marL="0" rtl="1" algn="ctr">
              <a:spcBef>
                <a:spcPts val="0"/>
              </a:spcBef>
              <a:buNone/>
              <a:defRPr/>
            </a:lvl6pPr>
            <a:lvl7pPr indent="0" lvl="6" marL="0" rtl="1" algn="ctr">
              <a:spcBef>
                <a:spcPts val="0"/>
              </a:spcBef>
              <a:buNone/>
              <a:defRPr/>
            </a:lvl7pPr>
            <a:lvl8pPr indent="0" lvl="7" marL="0" rtl="1" algn="ctr">
              <a:spcBef>
                <a:spcPts val="0"/>
              </a:spcBef>
              <a:buNone/>
              <a:defRPr/>
            </a:lvl8pPr>
            <a:lvl9pPr indent="0" lvl="8" marL="0" rtl="1" algn="ctr">
              <a:spcBef>
                <a:spcPts val="0"/>
              </a:spcBef>
              <a:buNone/>
              <a:defRPr/>
            </a:lvl9pPr>
          </a:lstStyle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in a dark room&#10;&#10;Description automatically generated" id="6" name="Google Shape;6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905744" y="0"/>
            <a:ext cx="128625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3"/>
          <p:cNvSpPr txBox="1"/>
          <p:nvPr>
            <p:ph idx="1" type="body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302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9880" lvl="2" marL="13716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9720" lvl="4" marL="22860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rtl="1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5744" y="0"/>
            <a:ext cx="128625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>
            <p:ph type="ctrTitle"/>
          </p:nvPr>
        </p:nvSpPr>
        <p:spPr>
          <a:xfrm>
            <a:off x="41676" y="2949650"/>
            <a:ext cx="52101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None/>
            </a:pPr>
            <a:r>
              <a:rPr lang="en-US" sz="2400" cap="none"/>
              <a:t>LEXICON APPROACH IN SENTIMENT ANALYSIS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050879" y="2163685"/>
            <a:ext cx="3875963" cy="4107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Complex maths formulae on a blackboard" id="90" name="Google Shape;90;p1"/>
          <p:cNvPicPr preferRelativeResize="0"/>
          <p:nvPr/>
        </p:nvPicPr>
        <p:blipFill rotWithShape="1">
          <a:blip r:embed="rId4">
            <a:alphaModFix/>
          </a:blip>
          <a:srcRect b="2" l="19522" r="6722" t="0"/>
          <a:stretch/>
        </p:blipFill>
        <p:spPr>
          <a:xfrm>
            <a:off x="5251840" y="10"/>
            <a:ext cx="6940161" cy="6868876"/>
          </a:xfrm>
          <a:custGeom>
            <a:rect b="b" l="l" r="r" t="t"/>
            <a:pathLst>
              <a:path extrusionOk="0" h="6857999" w="6940161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0" y="402616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rPr lang="en-US"/>
              <a:t>Lexican based-approach:</a:t>
            </a:r>
            <a:br>
              <a:rPr lang="en-US"/>
            </a:br>
            <a:r>
              <a:rPr lang="en-US" sz="2400"/>
              <a:t>1. </a:t>
            </a:r>
            <a:r>
              <a:rPr lang="en-US" sz="18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Is a way to detect emotions in text, in which words in texts are labeled as positive, negative, or neutral.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grpSp>
        <p:nvGrpSpPr>
          <p:cNvPr id="96" name="Google Shape;96;p2"/>
          <p:cNvGrpSpPr/>
          <p:nvPr/>
        </p:nvGrpSpPr>
        <p:grpSpPr>
          <a:xfrm>
            <a:off x="6374670" y="1128957"/>
            <a:ext cx="5552306" cy="3560447"/>
            <a:chOff x="1166" y="75665"/>
            <a:chExt cx="5552306" cy="3560447"/>
          </a:xfrm>
        </p:grpSpPr>
        <p:sp>
          <p:nvSpPr>
            <p:cNvPr id="97" name="Google Shape;97;p2"/>
            <p:cNvSpPr/>
            <p:nvPr/>
          </p:nvSpPr>
          <p:spPr>
            <a:xfrm>
              <a:off x="2489189" y="776892"/>
              <a:ext cx="542059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A65B5D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2745903" y="819748"/>
              <a:ext cx="28632" cy="5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1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166" y="75665"/>
              <a:ext cx="2489823" cy="1493894"/>
            </a:xfrm>
            <a:prstGeom prst="rect">
              <a:avLst/>
            </a:prstGeom>
            <a:solidFill>
              <a:srgbClr val="A65B5D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1166" y="75665"/>
              <a:ext cx="2489823" cy="14938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50" lIns="122000" spcFirstLastPara="1" rIns="122000" wrap="square" tIns="128050">
              <a:noAutofit/>
            </a:bodyPr>
            <a:lstStyle/>
            <a:p>
              <a:pPr indent="0" lvl="0" marL="0" marR="0" rtl="1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 Create list of positive and negative words. </a:t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246078" y="1567759"/>
              <a:ext cx="3062482" cy="54205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785"/>
                  </a:lnTo>
                  <a:lnTo>
                    <a:pt x="0" y="63785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A65B5D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2699430" y="1835925"/>
              <a:ext cx="155778" cy="5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1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063649" y="75665"/>
              <a:ext cx="2489823" cy="1493894"/>
            </a:xfrm>
            <a:prstGeom prst="rect">
              <a:avLst/>
            </a:prstGeom>
            <a:solidFill>
              <a:srgbClr val="A65B5D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3063649" y="75665"/>
              <a:ext cx="2489823" cy="14938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50" lIns="122000" spcFirstLastPara="1" rIns="122000" wrap="square" tIns="128050">
              <a:noAutofit/>
            </a:bodyPr>
            <a:lstStyle/>
            <a:p>
              <a:pPr indent="0" lvl="0" marL="0" marR="0" rtl="1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 Count the negative and positive words in the texts</a:t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66" y="2142218"/>
              <a:ext cx="2489823" cy="1493894"/>
            </a:xfrm>
            <a:prstGeom prst="rect">
              <a:avLst/>
            </a:prstGeom>
            <a:solidFill>
              <a:srgbClr val="A65B5D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1166" y="2142218"/>
              <a:ext cx="2489823" cy="14938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50" lIns="122000" spcFirstLastPara="1" rIns="122000" wrap="square" tIns="128050">
              <a:noAutofit/>
            </a:bodyPr>
            <a:lstStyle/>
            <a:p>
              <a:pPr indent="0" lvl="0" marL="0" marR="0" rtl="1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 Calculate the overall semantic score</a:t>
              </a:r>
              <a:endParaRPr/>
            </a:p>
          </p:txBody>
        </p:sp>
      </p:grpSp>
      <p:sp>
        <p:nvSpPr>
          <p:cNvPr id="107" name="Google Shape;107;p2"/>
          <p:cNvSpPr txBox="1"/>
          <p:nvPr/>
        </p:nvSpPr>
        <p:spPr>
          <a:xfrm>
            <a:off x="7286698" y="36395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How it work?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0" y="2341342"/>
            <a:ext cx="63735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-571500" lvl="0" marL="5715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Advantage: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1. Less complex than machine learning algorithms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0" y="4925468"/>
            <a:ext cx="63735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-571500" lvl="0" marL="5715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Disadvantage: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Limited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Required regular update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Easy to miss sarcasm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complex negation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different ways to express emotions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chiveVTI">
  <a:themeElements>
    <a:clrScheme name="Archive">
      <a:dk1>
        <a:srgbClr val="000000"/>
      </a:dk1>
      <a:lt1>
        <a:srgbClr val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2022-04-27T20:15:08Z</dcterms:created>
  <dc:creator>Maha Abdalla Aly Abd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0x0101004F97ED08B775A046A628EC2A179CD56E</vt:lpwstr>
  </property>
</Properties>
</file>