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E05E6F-F2AD-40C0-A659-678831BB694D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74320" indent="-27432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utexas.edu/users/ml/riddle/data.html" TargetMode="External"/><Relationship Id="rId3" Type="http://schemas.openxmlformats.org/officeDocument/2006/relationships/hyperlink" Target="https://pdfs.semanticscholar.org/2b14/38962a1a25bae43768ab74e63dfccd9859af.pdf" TargetMode="External"/><Relationship Id="rId7" Type="http://schemas.openxmlformats.org/officeDocument/2006/relationships/hyperlink" Target="https://recordlinkage.readthedocs.io/en/latest/notebooks/data_deduplication.html" TargetMode="External"/><Relationship Id="rId2" Type="http://schemas.openxmlformats.org/officeDocument/2006/relationships/hyperlink" Target="https://d-nb.info/1037457633/3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chapter/10.1007/978-3-642-20630-6_3" TargetMode="External"/><Relationship Id="rId5" Type="http://schemas.openxmlformats.org/officeDocument/2006/relationships/hyperlink" Target="https://www.kaggle.com/rtatman/data-cleaning-challenge-deduplication/notebook" TargetMode="External"/><Relationship Id="rId4" Type="http://schemas.openxmlformats.org/officeDocument/2006/relationships/hyperlink" Target="http://www.dynamicsolutions.com/assets/pdfs/How_DeDupe_Work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838200"/>
            <a:ext cx="7620000" cy="54864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8000" i="1" dirty="0" smtClean="0"/>
              <a:t>Deduplication</a:t>
            </a:r>
            <a:r>
              <a:rPr lang="en-US" sz="8000" i="1" dirty="0" smtClean="0">
                <a:solidFill>
                  <a:schemeClr val="bg1"/>
                </a:solidFill>
              </a:rPr>
              <a:t> </a:t>
            </a:r>
            <a:endParaRPr lang="ar-EG" sz="8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8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817583"/>
            <a:ext cx="7543799" cy="935018"/>
          </a:xfrm>
        </p:spPr>
        <p:txBody>
          <a:bodyPr/>
          <a:lstStyle/>
          <a:p>
            <a:r>
              <a:rPr lang="en-US" dirty="0" smtClean="0"/>
              <a:t>Abstract…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828800"/>
            <a:ext cx="7620000" cy="4419599"/>
          </a:xfrm>
        </p:spPr>
        <p:txBody>
          <a:bodyPr/>
          <a:lstStyle/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r>
              <a:rPr lang="en-US" dirty="0" smtClean="0"/>
              <a:t> Data Deduplication is a capacity optimization technology that is being used to dramatically improve storage efficiency.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ar-EG" dirty="0" smtClean="0"/>
              <a:t>  </a:t>
            </a:r>
            <a:r>
              <a:rPr lang="en-US" dirty="0" smtClean="0"/>
              <a:t>We define deduplication to mean an operation that  matches rows and removes duplicates within one </a:t>
            </a:r>
          </a:p>
          <a:p>
            <a:pPr marL="0" indent="0" algn="l">
              <a:buNone/>
            </a:pPr>
            <a:r>
              <a:rPr lang="en-US" dirty="0" smtClean="0"/>
              <a:t>dataset and record linkage as an operation that</a:t>
            </a:r>
          </a:p>
          <a:p>
            <a:pPr marL="0" indent="0" algn="l">
              <a:buNone/>
            </a:pPr>
            <a:r>
              <a:rPr lang="en-US" dirty="0" smtClean="0"/>
              <a:t>combines two datasets.</a:t>
            </a:r>
            <a:endParaRPr lang="ar-EG" dirty="0" smtClean="0"/>
          </a:p>
          <a:p>
            <a:pPr marL="0" indent="0" algn="l">
              <a:buNone/>
            </a:pPr>
            <a:r>
              <a:rPr lang="en-US" dirty="0" smtClean="0"/>
              <a:t>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74582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7583"/>
            <a:ext cx="7619999" cy="935018"/>
          </a:xfrm>
        </p:spPr>
        <p:txBody>
          <a:bodyPr/>
          <a:lstStyle/>
          <a:p>
            <a:r>
              <a:rPr lang="en-US" dirty="0" smtClean="0"/>
              <a:t>Problem Statement…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620000" cy="4343399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 smtClean="0"/>
              <a:t> Identifying for any dataset the set of records which</a:t>
            </a:r>
          </a:p>
          <a:p>
            <a:pPr marL="0" indent="0" algn="l">
              <a:buNone/>
            </a:pPr>
            <a:r>
              <a:rPr lang="en-US" dirty="0" smtClean="0"/>
              <a:t>refer to unique entities .</a:t>
            </a:r>
          </a:p>
          <a:p>
            <a:pPr marL="0" indent="0" algn="l">
              <a:buNone/>
            </a:pPr>
            <a:r>
              <a:rPr lang="en-US" dirty="0" smtClean="0"/>
              <a:t>This problem is known by the varied names of deduplication , identity uncertainty and record linkage. 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b="1" u="sng" dirty="0" smtClean="0"/>
              <a:t>Project idea …</a:t>
            </a:r>
          </a:p>
          <a:p>
            <a:pPr marL="0" indent="0" algn="l">
              <a:buNone/>
            </a:pPr>
            <a:r>
              <a:rPr lang="en-US" dirty="0" smtClean="0"/>
              <a:t>one common approach is to cast the deduplication      problem as a classification problem . Consider the set of record-pairs , and classify them as either “unique” or “not-unique” . </a:t>
            </a:r>
          </a:p>
          <a:p>
            <a:pPr marL="0" indent="0" algn="l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indent="0" algn="l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4078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7583"/>
            <a:ext cx="7619999" cy="935018"/>
          </a:xfrm>
        </p:spPr>
        <p:txBody>
          <a:bodyPr/>
          <a:lstStyle/>
          <a:p>
            <a:r>
              <a:rPr lang="en-US" dirty="0" smtClean="0"/>
              <a:t>Motivation…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620000" cy="43434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 Data </a:t>
            </a:r>
            <a:r>
              <a:rPr lang="en-US" dirty="0"/>
              <a:t>deduplication is ideal for highly redundant operations like backup, which requires repeatedly copying and </a:t>
            </a:r>
            <a:r>
              <a:rPr lang="en-US" dirty="0" smtClean="0"/>
              <a:t>storing </a:t>
            </a:r>
            <a:r>
              <a:rPr lang="en-US" dirty="0"/>
              <a:t>the same data chunk for mul- tiple times. Data deduplication only store the unique instance of data. The redundant data get eliminated and replaced with a pointer to the unique data copy. The benefit of data deduplication is obvious. Eliminating redundant data can significantly </a:t>
            </a:r>
            <a:r>
              <a:rPr lang="en-US" dirty="0" smtClean="0"/>
              <a:t>shrink </a:t>
            </a:r>
            <a:r>
              <a:rPr lang="en-US" dirty="0"/>
              <a:t>storage requirements and lower storage costs. Deduplication also improve the network bandwidth efficiency and save the processing power.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8263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7583"/>
            <a:ext cx="7619999" cy="858818"/>
          </a:xfrm>
        </p:spPr>
        <p:txBody>
          <a:bodyPr/>
          <a:lstStyle/>
          <a:p>
            <a:r>
              <a:rPr lang="en-US" dirty="0" smtClean="0"/>
              <a:t>Methods…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620000" cy="4419600"/>
          </a:xfrm>
        </p:spPr>
        <p:txBody>
          <a:bodyPr/>
          <a:lstStyle/>
          <a:p>
            <a:pPr marL="0" indent="0" algn="l">
              <a:buNone/>
            </a:pPr>
            <a:r>
              <a:rPr lang="en-US" b="1" u="sng" dirty="0" smtClean="0"/>
              <a:t>Algorithms…</a:t>
            </a:r>
          </a:p>
          <a:p>
            <a:pPr marL="0" indent="0" algn="l">
              <a:buNone/>
            </a:pPr>
            <a:r>
              <a:rPr lang="en-US" dirty="0" smtClean="0"/>
              <a:t>*SVM (</a:t>
            </a:r>
            <a:r>
              <a:rPr lang="en-US" dirty="0"/>
              <a:t>S</a:t>
            </a:r>
            <a:r>
              <a:rPr lang="en-US" dirty="0" smtClean="0"/>
              <a:t>upervised Vector Machine)….</a:t>
            </a:r>
          </a:p>
          <a:p>
            <a:pPr marL="0" indent="0" algn="l">
              <a:buNone/>
            </a:pPr>
            <a:r>
              <a:rPr lang="en-US" dirty="0" smtClean="0"/>
              <a:t>*Naive Bayes….</a:t>
            </a:r>
          </a:p>
          <a:p>
            <a:pPr marL="0" indent="0" algn="l">
              <a:buNone/>
            </a:pPr>
            <a:r>
              <a:rPr lang="en-US" dirty="0" smtClean="0"/>
              <a:t>*Deduplication Algorithm….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b="1" u="sng" dirty="0" smtClean="0"/>
              <a:t>Datasets… </a:t>
            </a:r>
          </a:p>
          <a:p>
            <a:pPr marL="0" indent="0" algn="l">
              <a:buNone/>
            </a:pPr>
            <a:r>
              <a:rPr lang="en-US" dirty="0" smtClean="0"/>
              <a:t>*Cora</a:t>
            </a:r>
          </a:p>
          <a:p>
            <a:pPr marL="0" indent="0" algn="l">
              <a:buNone/>
            </a:pPr>
            <a:r>
              <a:rPr lang="en-US" dirty="0" smtClean="0"/>
              <a:t>*second string</a:t>
            </a:r>
          </a:p>
          <a:p>
            <a:pPr marL="0" indent="0" algn="l">
              <a:buNone/>
            </a:pPr>
            <a:r>
              <a:rPr lang="en-US" dirty="0" smtClean="0"/>
              <a:t>*steam video games</a:t>
            </a:r>
          </a:p>
          <a:p>
            <a:pPr marL="0" indent="0" algn="l">
              <a:buNone/>
            </a:pPr>
            <a:r>
              <a:rPr lang="en-US" dirty="0" smtClean="0"/>
              <a:t>*20 years of games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9430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7583"/>
            <a:ext cx="7543799" cy="935018"/>
          </a:xfrm>
        </p:spPr>
        <p:txBody>
          <a:bodyPr/>
          <a:lstStyle/>
          <a:p>
            <a:r>
              <a:rPr lang="en-US" dirty="0" smtClean="0"/>
              <a:t>Related work…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620000" cy="43434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Data deduplication technology is being widely used by organizations and </a:t>
            </a:r>
            <a:r>
              <a:rPr lang="en-US" dirty="0" smtClean="0"/>
              <a:t>com-panies </a:t>
            </a:r>
            <a:r>
              <a:rPr lang="en-US" dirty="0"/>
              <a:t>in order to reduce storage needs and costs, as well as the amount </a:t>
            </a:r>
            <a:r>
              <a:rPr lang="en-US" dirty="0" smtClean="0"/>
              <a:t>of energy </a:t>
            </a:r>
            <a:r>
              <a:rPr lang="en-US" dirty="0"/>
              <a:t>and processing power. Deduplication is usually </a:t>
            </a:r>
            <a:r>
              <a:rPr lang="en-US" dirty="0" smtClean="0"/>
              <a:t>implemented as </a:t>
            </a:r>
            <a:r>
              <a:rPr lang="en-US" dirty="0"/>
              <a:t>part </a:t>
            </a:r>
            <a:r>
              <a:rPr lang="en-US" dirty="0" smtClean="0"/>
              <a:t>of a </a:t>
            </a:r>
            <a:r>
              <a:rPr lang="en-US" dirty="0"/>
              <a:t>storage or backup system</a:t>
            </a:r>
            <a:r>
              <a:rPr lang="en-US" dirty="0" smtClean="0"/>
              <a:t>.</a:t>
            </a:r>
          </a:p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r>
              <a:rPr lang="en-US" b="1" u="sng" dirty="0" smtClean="0"/>
              <a:t>Example…</a:t>
            </a:r>
          </a:p>
          <a:p>
            <a:pPr marL="0" indent="0" algn="l">
              <a:buNone/>
            </a:pPr>
            <a:r>
              <a:rPr lang="en-US" dirty="0" smtClean="0"/>
              <a:t>*deduplication on Encrypted Big Data in cloud</a:t>
            </a:r>
          </a:p>
          <a:p>
            <a:pPr marL="0" indent="0" algn="l">
              <a:buNone/>
            </a:pPr>
            <a:r>
              <a:rPr lang="en-US" dirty="0" smtClean="0"/>
              <a:t>* Email deduplication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46865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58818"/>
          </a:xfrm>
        </p:spPr>
        <p:txBody>
          <a:bodyPr/>
          <a:lstStyle/>
          <a:p>
            <a:r>
              <a:rPr lang="en-US" dirty="0" smtClean="0"/>
              <a:t>Time Table …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9256"/>
            <a:ext cx="7543800" cy="4052943"/>
          </a:xfrm>
        </p:spPr>
        <p:txBody>
          <a:bodyPr/>
          <a:lstStyle/>
          <a:p>
            <a:pPr marL="0" indent="0" algn="l">
              <a:buNone/>
            </a:pPr>
            <a:r>
              <a:rPr lang="en-US" b="1" u="sng" dirty="0" smtClean="0"/>
              <a:t>First Week…</a:t>
            </a:r>
          </a:p>
          <a:p>
            <a:pPr marL="0" indent="0" algn="l">
              <a:buNone/>
            </a:pPr>
            <a:r>
              <a:rPr lang="en-US" dirty="0" smtClean="0"/>
              <a:t>Dataset &amp; Method</a:t>
            </a:r>
          </a:p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r>
              <a:rPr lang="en-US" b="1" u="sng" dirty="0" smtClean="0"/>
              <a:t>Second Week…</a:t>
            </a:r>
          </a:p>
          <a:p>
            <a:pPr marL="0" indent="0" algn="l">
              <a:buNone/>
            </a:pPr>
            <a:r>
              <a:rPr lang="en-US" dirty="0" smtClean="0"/>
              <a:t>Training &amp; Testing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b="1" u="sng" dirty="0" smtClean="0"/>
              <a:t>Third Week…</a:t>
            </a:r>
          </a:p>
          <a:p>
            <a:pPr marL="0" indent="0" algn="l">
              <a:buNone/>
            </a:pPr>
            <a:r>
              <a:rPr lang="en-US" dirty="0" smtClean="0"/>
              <a:t>Accuracy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0894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1"/>
            <a:ext cx="7467599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References…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620000" cy="495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d-nb.info/1037457633/34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pdfs.semanticscholar.org/2b14/38962a1a25bae43768ab74e63dfccd9859af.pdf</a:t>
            </a:r>
            <a:endParaRPr lang="en-US" dirty="0"/>
          </a:p>
          <a:p>
            <a:pPr marL="0" indent="0" algn="l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www.dynamicsolutions.com/assets/pdfs/How_DeDupe_Works.pdf</a:t>
            </a:r>
            <a:endParaRPr lang="en-US" dirty="0"/>
          </a:p>
          <a:p>
            <a:pPr marL="0" indent="0" algn="l">
              <a:buNone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www.kaggle.com/rtatman/data-cleaning-challenge-deduplication/notebook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link.springer.com/chapter/10.1007/978-3-642-20630-6_3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recordlinkage.readthedocs.io/en/latest/notebooks/data_deduplication.html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www.cs.utexas.edu/users/ml/riddle/data.html</a:t>
            </a:r>
            <a:endParaRPr lang="en-US" dirty="0" smtClean="0"/>
          </a:p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69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86</TotalTime>
  <Words>348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Pushpin</vt:lpstr>
      <vt:lpstr>Deduplication </vt:lpstr>
      <vt:lpstr>Abstract…</vt:lpstr>
      <vt:lpstr>Problem Statement…</vt:lpstr>
      <vt:lpstr>Motivation…</vt:lpstr>
      <vt:lpstr>Methods…</vt:lpstr>
      <vt:lpstr>Related work…</vt:lpstr>
      <vt:lpstr>Time Table …</vt:lpstr>
      <vt:lpstr>References…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Deduplication </dc:title>
  <dc:creator>Home</dc:creator>
  <cp:lastModifiedBy>Home</cp:lastModifiedBy>
  <cp:revision>9</cp:revision>
  <dcterms:created xsi:type="dcterms:W3CDTF">2006-08-16T00:00:00Z</dcterms:created>
  <dcterms:modified xsi:type="dcterms:W3CDTF">2018-11-14T06:59:24Z</dcterms:modified>
</cp:coreProperties>
</file>